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m" ContentType="application/vnd.ms-excel.sheet.macroEnabled.12"/>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808" r:id="rId2"/>
    <p:sldMasterId id="2147483652" r:id="rId3"/>
    <p:sldMasterId id="2147483653" r:id="rId4"/>
    <p:sldMasterId id="2147483655" r:id="rId5"/>
    <p:sldMasterId id="2147483656" r:id="rId6"/>
    <p:sldMasterId id="2147483657" r:id="rId7"/>
    <p:sldMasterId id="2147483658" r:id="rId8"/>
    <p:sldMasterId id="2147483659" r:id="rId9"/>
    <p:sldMasterId id="2147483660" r:id="rId10"/>
    <p:sldMasterId id="2147483661" r:id="rId11"/>
    <p:sldMasterId id="2147483795" r:id="rId12"/>
  </p:sldMasterIdLst>
  <p:notesMasterIdLst>
    <p:notesMasterId r:id="rId59"/>
  </p:notesMasterIdLst>
  <p:handoutMasterIdLst>
    <p:handoutMasterId r:id="rId60"/>
  </p:handoutMasterIdLst>
  <p:sldIdLst>
    <p:sldId id="256" r:id="rId13"/>
    <p:sldId id="300" r:id="rId14"/>
    <p:sldId id="295" r:id="rId15"/>
    <p:sldId id="303" r:id="rId16"/>
    <p:sldId id="325" r:id="rId17"/>
    <p:sldId id="314" r:id="rId18"/>
    <p:sldId id="317" r:id="rId19"/>
    <p:sldId id="318" r:id="rId20"/>
    <p:sldId id="319" r:id="rId21"/>
    <p:sldId id="350" r:id="rId22"/>
    <p:sldId id="349" r:id="rId23"/>
    <p:sldId id="312" r:id="rId24"/>
    <p:sldId id="315" r:id="rId25"/>
    <p:sldId id="269" r:id="rId26"/>
    <p:sldId id="276" r:id="rId27"/>
    <p:sldId id="294" r:id="rId28"/>
    <p:sldId id="293" r:id="rId29"/>
    <p:sldId id="292" r:id="rId30"/>
    <p:sldId id="324" r:id="rId31"/>
    <p:sldId id="260" r:id="rId32"/>
    <p:sldId id="271" r:id="rId33"/>
    <p:sldId id="351" r:id="rId34"/>
    <p:sldId id="308" r:id="rId35"/>
    <p:sldId id="352" r:id="rId36"/>
    <p:sldId id="267" r:id="rId37"/>
    <p:sldId id="277" r:id="rId38"/>
    <p:sldId id="309" r:id="rId39"/>
    <p:sldId id="279" r:id="rId40"/>
    <p:sldId id="288" r:id="rId41"/>
    <p:sldId id="283" r:id="rId42"/>
    <p:sldId id="270" r:id="rId43"/>
    <p:sldId id="273" r:id="rId44"/>
    <p:sldId id="285" r:id="rId45"/>
    <p:sldId id="366" r:id="rId46"/>
    <p:sldId id="357" r:id="rId47"/>
    <p:sldId id="358" r:id="rId48"/>
    <p:sldId id="359" r:id="rId49"/>
    <p:sldId id="360" r:id="rId50"/>
    <p:sldId id="361" r:id="rId51"/>
    <p:sldId id="365" r:id="rId52"/>
    <p:sldId id="323" r:id="rId53"/>
    <p:sldId id="355" r:id="rId54"/>
    <p:sldId id="356" r:id="rId55"/>
    <p:sldId id="367" r:id="rId56"/>
    <p:sldId id="299" r:id="rId57"/>
    <p:sldId id="282" r:id="rId58"/>
  </p:sldIdLst>
  <p:sldSz cx="9144000" cy="6858000" type="screen4x3"/>
  <p:notesSz cx="6858000" cy="9144000"/>
  <p:defaultTextStyle>
    <a:defPPr>
      <a:defRPr lang="en-US"/>
    </a:defPPr>
    <a:lvl1pPr algn="ctr" rtl="0" fontAlgn="base">
      <a:lnSpc>
        <a:spcPct val="155000"/>
      </a:lnSpc>
      <a:spcBef>
        <a:spcPts val="1700"/>
      </a:spcBef>
      <a:spcAft>
        <a:spcPct val="0"/>
      </a:spcAft>
      <a:defRPr sz="2000" kern="1200">
        <a:solidFill>
          <a:srgbClr val="3D4A2F"/>
        </a:solidFill>
        <a:latin typeface="Georgia" charset="0"/>
        <a:ea typeface="ヒラギノ明朝 ProN W3" charset="0"/>
        <a:cs typeface="ヒラギノ明朝 ProN W3" charset="0"/>
        <a:sym typeface="Georgia" charset="0"/>
      </a:defRPr>
    </a:lvl1pPr>
    <a:lvl2pPr marL="457200" algn="ctr" rtl="0" fontAlgn="base">
      <a:lnSpc>
        <a:spcPct val="155000"/>
      </a:lnSpc>
      <a:spcBef>
        <a:spcPts val="1700"/>
      </a:spcBef>
      <a:spcAft>
        <a:spcPct val="0"/>
      </a:spcAft>
      <a:defRPr sz="2000" kern="1200">
        <a:solidFill>
          <a:srgbClr val="3D4A2F"/>
        </a:solidFill>
        <a:latin typeface="Georgia" charset="0"/>
        <a:ea typeface="ヒラギノ明朝 ProN W3" charset="0"/>
        <a:cs typeface="ヒラギノ明朝 ProN W3" charset="0"/>
        <a:sym typeface="Georgia" charset="0"/>
      </a:defRPr>
    </a:lvl2pPr>
    <a:lvl3pPr marL="914400" algn="ctr" rtl="0" fontAlgn="base">
      <a:lnSpc>
        <a:spcPct val="155000"/>
      </a:lnSpc>
      <a:spcBef>
        <a:spcPts val="1700"/>
      </a:spcBef>
      <a:spcAft>
        <a:spcPct val="0"/>
      </a:spcAft>
      <a:defRPr sz="2000" kern="1200">
        <a:solidFill>
          <a:srgbClr val="3D4A2F"/>
        </a:solidFill>
        <a:latin typeface="Georgia" charset="0"/>
        <a:ea typeface="ヒラギノ明朝 ProN W3" charset="0"/>
        <a:cs typeface="ヒラギノ明朝 ProN W3" charset="0"/>
        <a:sym typeface="Georgia" charset="0"/>
      </a:defRPr>
    </a:lvl3pPr>
    <a:lvl4pPr marL="1371600" algn="ctr" rtl="0" fontAlgn="base">
      <a:lnSpc>
        <a:spcPct val="155000"/>
      </a:lnSpc>
      <a:spcBef>
        <a:spcPts val="1700"/>
      </a:spcBef>
      <a:spcAft>
        <a:spcPct val="0"/>
      </a:spcAft>
      <a:defRPr sz="2000" kern="1200">
        <a:solidFill>
          <a:srgbClr val="3D4A2F"/>
        </a:solidFill>
        <a:latin typeface="Georgia" charset="0"/>
        <a:ea typeface="ヒラギノ明朝 ProN W3" charset="0"/>
        <a:cs typeface="ヒラギノ明朝 ProN W3" charset="0"/>
        <a:sym typeface="Georgia" charset="0"/>
      </a:defRPr>
    </a:lvl4pPr>
    <a:lvl5pPr marL="1828800" algn="ctr" rtl="0" fontAlgn="base">
      <a:lnSpc>
        <a:spcPct val="155000"/>
      </a:lnSpc>
      <a:spcBef>
        <a:spcPts val="1700"/>
      </a:spcBef>
      <a:spcAft>
        <a:spcPct val="0"/>
      </a:spcAft>
      <a:defRPr sz="2000" kern="1200">
        <a:solidFill>
          <a:srgbClr val="3D4A2F"/>
        </a:solidFill>
        <a:latin typeface="Georgia" charset="0"/>
        <a:ea typeface="ヒラギノ明朝 ProN W3" charset="0"/>
        <a:cs typeface="ヒラギノ明朝 ProN W3" charset="0"/>
        <a:sym typeface="Georgia" charset="0"/>
      </a:defRPr>
    </a:lvl5pPr>
    <a:lvl6pPr marL="2286000" algn="l" defTabSz="457200" rtl="0" eaLnBrk="1" latinLnBrk="0" hangingPunct="1">
      <a:defRPr sz="2000" kern="1200">
        <a:solidFill>
          <a:srgbClr val="3D4A2F"/>
        </a:solidFill>
        <a:latin typeface="Georgia" charset="0"/>
        <a:ea typeface="ヒラギノ明朝 ProN W3" charset="0"/>
        <a:cs typeface="ヒラギノ明朝 ProN W3" charset="0"/>
        <a:sym typeface="Georgia" charset="0"/>
      </a:defRPr>
    </a:lvl6pPr>
    <a:lvl7pPr marL="2743200" algn="l" defTabSz="457200" rtl="0" eaLnBrk="1" latinLnBrk="0" hangingPunct="1">
      <a:defRPr sz="2000" kern="1200">
        <a:solidFill>
          <a:srgbClr val="3D4A2F"/>
        </a:solidFill>
        <a:latin typeface="Georgia" charset="0"/>
        <a:ea typeface="ヒラギノ明朝 ProN W3" charset="0"/>
        <a:cs typeface="ヒラギノ明朝 ProN W3" charset="0"/>
        <a:sym typeface="Georgia" charset="0"/>
      </a:defRPr>
    </a:lvl7pPr>
    <a:lvl8pPr marL="3200400" algn="l" defTabSz="457200" rtl="0" eaLnBrk="1" latinLnBrk="0" hangingPunct="1">
      <a:defRPr sz="2000" kern="1200">
        <a:solidFill>
          <a:srgbClr val="3D4A2F"/>
        </a:solidFill>
        <a:latin typeface="Georgia" charset="0"/>
        <a:ea typeface="ヒラギノ明朝 ProN W3" charset="0"/>
        <a:cs typeface="ヒラギノ明朝 ProN W3" charset="0"/>
        <a:sym typeface="Georgia" charset="0"/>
      </a:defRPr>
    </a:lvl8pPr>
    <a:lvl9pPr marL="3657600" algn="l" defTabSz="457200" rtl="0" eaLnBrk="1" latinLnBrk="0" hangingPunct="1">
      <a:defRPr sz="2000" kern="1200">
        <a:solidFill>
          <a:srgbClr val="3D4A2F"/>
        </a:solidFill>
        <a:latin typeface="Georgia" charset="0"/>
        <a:ea typeface="ヒラギノ明朝 ProN W3" charset="0"/>
        <a:cs typeface="ヒラギノ明朝 ProN W3" charset="0"/>
        <a:sym typeface="Georgi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20F7"/>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中間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中間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12C8C85-51F0-491E-9774-3900AFEF0FD7}" styleName="淡色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D083AE6-46FA-4A59-8FB0-9F97EB10719F}" styleName="淡色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p:cViewPr varScale="1">
        <p:scale>
          <a:sx n="75" d="100"/>
          <a:sy n="75" d="100"/>
        </p:scale>
        <p:origin x="-752" y="-112"/>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39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slide" Target="slides/slide40.xml"/><Relationship Id="rId53" Type="http://schemas.openxmlformats.org/officeDocument/2006/relationships/slide" Target="slides/slide41.xml"/><Relationship Id="rId54" Type="http://schemas.openxmlformats.org/officeDocument/2006/relationships/slide" Target="slides/slide42.xml"/><Relationship Id="rId55" Type="http://schemas.openxmlformats.org/officeDocument/2006/relationships/slide" Target="slides/slide43.xml"/><Relationship Id="rId56" Type="http://schemas.openxmlformats.org/officeDocument/2006/relationships/slide" Target="slides/slide44.xml"/><Relationship Id="rId57" Type="http://schemas.openxmlformats.org/officeDocument/2006/relationships/slide" Target="slides/slide45.xml"/><Relationship Id="rId58" Type="http://schemas.openxmlformats.org/officeDocument/2006/relationships/slide" Target="slides/slide46.xml"/><Relationship Id="rId59" Type="http://schemas.openxmlformats.org/officeDocument/2006/relationships/notesMaster" Target="notesMasters/notesMaster1.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_____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11470127764995"/>
          <c:y val="0.266517954743408"/>
          <c:w val="0.337959849017349"/>
          <c:h val="0.605291899759746"/>
        </c:manualLayout>
      </c:layout>
      <c:pieChart>
        <c:varyColors val="1"/>
        <c:ser>
          <c:idx val="0"/>
          <c:order val="0"/>
          <c:tx>
            <c:strRef>
              <c:f>Sheet1!$B$1</c:f>
              <c:strCache>
                <c:ptCount val="1"/>
                <c:pt idx="0">
                  <c:v>売上高</c:v>
                </c:pt>
              </c:strCache>
            </c:strRef>
          </c:tx>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Lbls>
            <c:dLbl>
              <c:idx val="0"/>
              <c:layout>
                <c:manualLayout>
                  <c:x val="0.0843125725225362"/>
                  <c:y val="0.0811875909720638"/>
                </c:manualLayout>
              </c:layout>
              <c:numFmt formatCode="0.0%" sourceLinked="0"/>
              <c:spPr/>
              <c:txPr>
                <a:bodyPr/>
                <a:lstStyle/>
                <a:p>
                  <a:pPr>
                    <a:defRPr lang="ja-JP" sz="3597">
                      <a:solidFill>
                        <a:srgbClr val="FF0000"/>
                      </a:solidFill>
                    </a:defRPr>
                  </a:pPr>
                  <a:endParaRPr lang="ja-JP"/>
                </a:p>
              </c:txPr>
              <c:dLblPos val="bestFit"/>
              <c:showLegendKey val="0"/>
              <c:showVal val="0"/>
              <c:showCatName val="1"/>
              <c:showSerName val="0"/>
              <c:showPercent val="1"/>
              <c:showBubbleSize val="0"/>
            </c:dLbl>
            <c:dLbl>
              <c:idx val="1"/>
              <c:layout>
                <c:manualLayout>
                  <c:x val="-0.00990664463243372"/>
                  <c:y val="0.0"/>
                </c:manualLayout>
              </c:layout>
              <c:dLblPos val="bestFit"/>
              <c:showLegendKey val="0"/>
              <c:showVal val="0"/>
              <c:showCatName val="1"/>
              <c:showSerName val="0"/>
              <c:showPercent val="1"/>
              <c:showBubbleSize val="0"/>
            </c:dLbl>
            <c:dLbl>
              <c:idx val="2"/>
              <c:layout>
                <c:manualLayout>
                  <c:x val="-0.0912081536480337"/>
                  <c:y val="0.0799588470149472"/>
                </c:manualLayout>
              </c:layout>
              <c:dLblPos val="bestFit"/>
              <c:showLegendKey val="0"/>
              <c:showVal val="0"/>
              <c:showCatName val="1"/>
              <c:showSerName val="0"/>
              <c:showPercent val="1"/>
              <c:showBubbleSize val="0"/>
            </c:dLbl>
            <c:dLbl>
              <c:idx val="3"/>
              <c:layout>
                <c:manualLayout>
                  <c:x val="-0.0469197505571281"/>
                  <c:y val="0.102415520480788"/>
                </c:manualLayout>
              </c:layout>
              <c:dLblPos val="bestFit"/>
              <c:showLegendKey val="0"/>
              <c:showVal val="0"/>
              <c:showCatName val="1"/>
              <c:showSerName val="0"/>
              <c:showPercent val="1"/>
              <c:showBubbleSize val="0"/>
            </c:dLbl>
            <c:dLbl>
              <c:idx val="4"/>
              <c:layout>
                <c:manualLayout>
                  <c:x val="-0.273222159962651"/>
                  <c:y val="0.185328960828671"/>
                </c:manualLayout>
              </c:layout>
              <c:showLegendKey val="0"/>
              <c:showVal val="0"/>
              <c:showCatName val="1"/>
              <c:showSerName val="0"/>
              <c:showPercent val="1"/>
              <c:showBubbleSize val="0"/>
            </c:dLbl>
            <c:dLbl>
              <c:idx val="8"/>
              <c:layout>
                <c:manualLayout>
                  <c:x val="0.234074155500851"/>
                  <c:y val="-0.0881782204841321"/>
                </c:manualLayout>
              </c:layout>
              <c:dLblPos val="bestFit"/>
              <c:showLegendKey val="0"/>
              <c:showVal val="0"/>
              <c:showCatName val="1"/>
              <c:showSerName val="0"/>
              <c:showPercent val="1"/>
              <c:showBubbleSize val="0"/>
            </c:dLbl>
            <c:dLbl>
              <c:idx val="9"/>
              <c:layout>
                <c:manualLayout>
                  <c:x val="0.352175702195703"/>
                  <c:y val="-0.0471281178939492"/>
                </c:manualLayout>
              </c:layout>
              <c:showLegendKey val="0"/>
              <c:showVal val="0"/>
              <c:showCatName val="1"/>
              <c:showSerName val="0"/>
              <c:showPercent val="1"/>
              <c:showBubbleSize val="0"/>
            </c:dLbl>
            <c:numFmt formatCode="0.0%" sourceLinked="0"/>
            <c:txPr>
              <a:bodyPr/>
              <a:lstStyle/>
              <a:p>
                <a:pPr>
                  <a:defRPr lang="ja-JP" sz="1999"/>
                </a:pPr>
                <a:endParaRPr lang="ja-JP"/>
              </a:p>
            </c:txPr>
            <c:showLegendKey val="0"/>
            <c:showVal val="0"/>
            <c:showCatName val="1"/>
            <c:showSerName val="0"/>
            <c:showPercent val="1"/>
            <c:showBubbleSize val="0"/>
            <c:showLeaderLines val="1"/>
          </c:dLbls>
          <c:cat>
            <c:strRef>
              <c:f>Sheet1!$A$2:$A$11</c:f>
              <c:strCache>
                <c:ptCount val="10"/>
                <c:pt idx="0">
                  <c:v>発熱</c:v>
                </c:pt>
                <c:pt idx="1">
                  <c:v>嘔吐・下痢</c:v>
                </c:pt>
                <c:pt idx="2">
                  <c:v>咳・呼吸困難</c:v>
                </c:pt>
                <c:pt idx="3">
                  <c:v>発疹</c:v>
                </c:pt>
                <c:pt idx="4">
                  <c:v>腹痛</c:v>
                </c:pt>
                <c:pt idx="5">
                  <c:v>けいれん</c:v>
                </c:pt>
                <c:pt idx="6">
                  <c:v>事故</c:v>
                </c:pt>
                <c:pt idx="7">
                  <c:v>異物誤飲</c:v>
                </c:pt>
                <c:pt idx="8">
                  <c:v>意識レベル</c:v>
                </c:pt>
                <c:pt idx="9">
                  <c:v>その他</c:v>
                </c:pt>
              </c:strCache>
            </c:strRef>
          </c:cat>
          <c:val>
            <c:numRef>
              <c:f>Sheet1!$B$2:$B$11</c:f>
              <c:numCache>
                <c:formatCode>0.0%</c:formatCode>
                <c:ptCount val="10"/>
                <c:pt idx="0">
                  <c:v>0.540729980025422</c:v>
                </c:pt>
                <c:pt idx="1">
                  <c:v>0.124641365534774</c:v>
                </c:pt>
                <c:pt idx="2">
                  <c:v>0.115598329398947</c:v>
                </c:pt>
                <c:pt idx="3">
                  <c:v>0.08000726348284</c:v>
                </c:pt>
                <c:pt idx="4">
                  <c:v>0.0417287089159252</c:v>
                </c:pt>
                <c:pt idx="5">
                  <c:v>0.0122752859996368</c:v>
                </c:pt>
                <c:pt idx="6">
                  <c:v>0.00312329762120937</c:v>
                </c:pt>
                <c:pt idx="7">
                  <c:v>0.00305066279280915</c:v>
                </c:pt>
                <c:pt idx="8">
                  <c:v>0.000762665698202288</c:v>
                </c:pt>
                <c:pt idx="9">
                  <c:v>0.0780824405302342</c:v>
                </c:pt>
              </c:numCache>
            </c:numRef>
          </c:val>
        </c:ser>
        <c:dLbls>
          <c:showLegendKey val="0"/>
          <c:showVal val="0"/>
          <c:showCatName val="0"/>
          <c:showSerName val="0"/>
          <c:showPercent val="0"/>
          <c:showBubbleSize val="0"/>
          <c:showLeaderLines val="1"/>
        </c:dLbls>
        <c:firstSliceAng val="0"/>
      </c:pieChart>
      <c:spPr>
        <a:noFill/>
        <a:ln w="25382">
          <a:noFill/>
        </a:ln>
      </c:spPr>
    </c:plotArea>
    <c:plotVisOnly val="1"/>
    <c:dispBlanksAs val="gap"/>
    <c:showDLblsOverMax val="0"/>
  </c:chart>
  <c:txPr>
    <a:bodyPr/>
    <a:lstStyle/>
    <a:p>
      <a:pPr>
        <a:defRPr sz="1799"/>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系列 1</c:v>
                </c:pt>
              </c:strCache>
            </c:strRef>
          </c:tx>
          <c:invertIfNegative val="0"/>
          <c:cat>
            <c:numRef>
              <c:f>Sheet1!$A$2:$A$19</c:f>
              <c:numCache>
                <c:formatCode>General</c:formatCode>
                <c:ptCount val="18"/>
                <c:pt idx="0">
                  <c:v>4.0</c:v>
                </c:pt>
                <c:pt idx="1">
                  <c:v>5.0</c:v>
                </c:pt>
                <c:pt idx="2">
                  <c:v>6.0</c:v>
                </c:pt>
                <c:pt idx="3">
                  <c:v>7.0</c:v>
                </c:pt>
                <c:pt idx="4">
                  <c:v>8.0</c:v>
                </c:pt>
                <c:pt idx="5">
                  <c:v>9.0</c:v>
                </c:pt>
                <c:pt idx="6">
                  <c:v>10.0</c:v>
                </c:pt>
                <c:pt idx="7">
                  <c:v>11.0</c:v>
                </c:pt>
                <c:pt idx="8">
                  <c:v>12.0</c:v>
                </c:pt>
                <c:pt idx="9">
                  <c:v>13.0</c:v>
                </c:pt>
                <c:pt idx="10">
                  <c:v>14.0</c:v>
                </c:pt>
                <c:pt idx="11">
                  <c:v>15.0</c:v>
                </c:pt>
                <c:pt idx="12">
                  <c:v>16.0</c:v>
                </c:pt>
                <c:pt idx="13">
                  <c:v>17.0</c:v>
                </c:pt>
                <c:pt idx="14">
                  <c:v>18.0</c:v>
                </c:pt>
                <c:pt idx="15">
                  <c:v>19.0</c:v>
                </c:pt>
                <c:pt idx="16">
                  <c:v>20.0</c:v>
                </c:pt>
                <c:pt idx="17">
                  <c:v>21.0</c:v>
                </c:pt>
              </c:numCache>
            </c:numRef>
          </c:cat>
          <c:val>
            <c:numRef>
              <c:f>Sheet1!$B$2:$B$19</c:f>
              <c:numCache>
                <c:formatCode>General</c:formatCode>
                <c:ptCount val="18"/>
                <c:pt idx="0">
                  <c:v>1372.0</c:v>
                </c:pt>
                <c:pt idx="1">
                  <c:v>1611.0</c:v>
                </c:pt>
                <c:pt idx="2">
                  <c:v>1961.0</c:v>
                </c:pt>
                <c:pt idx="3">
                  <c:v>2722.0</c:v>
                </c:pt>
                <c:pt idx="4">
                  <c:v>4102.0</c:v>
                </c:pt>
                <c:pt idx="5">
                  <c:v>5352.0</c:v>
                </c:pt>
                <c:pt idx="6">
                  <c:v>6932.0</c:v>
                </c:pt>
                <c:pt idx="7">
                  <c:v>11631.0</c:v>
                </c:pt>
                <c:pt idx="8">
                  <c:v>17725.0</c:v>
                </c:pt>
                <c:pt idx="9">
                  <c:v>23274.0</c:v>
                </c:pt>
                <c:pt idx="10">
                  <c:v>23738.0</c:v>
                </c:pt>
                <c:pt idx="11">
                  <c:v>26569.0</c:v>
                </c:pt>
                <c:pt idx="12">
                  <c:v>33408.0</c:v>
                </c:pt>
                <c:pt idx="13">
                  <c:v>34472.0</c:v>
                </c:pt>
                <c:pt idx="14">
                  <c:v>37323.0</c:v>
                </c:pt>
                <c:pt idx="15">
                  <c:v>40639.0</c:v>
                </c:pt>
                <c:pt idx="16">
                  <c:v>42664.0</c:v>
                </c:pt>
                <c:pt idx="17">
                  <c:v>44211.0</c:v>
                </c:pt>
              </c:numCache>
            </c:numRef>
          </c:val>
        </c:ser>
        <c:dLbls>
          <c:showLegendKey val="0"/>
          <c:showVal val="0"/>
          <c:showCatName val="0"/>
          <c:showSerName val="0"/>
          <c:showPercent val="0"/>
          <c:showBubbleSize val="0"/>
        </c:dLbls>
        <c:gapWidth val="150"/>
        <c:axId val="946102104"/>
        <c:axId val="966787624"/>
      </c:barChart>
      <c:catAx>
        <c:axId val="946102104"/>
        <c:scaling>
          <c:orientation val="minMax"/>
        </c:scaling>
        <c:delete val="0"/>
        <c:axPos val="b"/>
        <c:numFmt formatCode="General" sourceLinked="1"/>
        <c:majorTickMark val="out"/>
        <c:minorTickMark val="none"/>
        <c:tickLblPos val="nextTo"/>
        <c:crossAx val="966787624"/>
        <c:crosses val="autoZero"/>
        <c:auto val="1"/>
        <c:lblAlgn val="ctr"/>
        <c:lblOffset val="100"/>
        <c:noMultiLvlLbl val="0"/>
      </c:catAx>
      <c:valAx>
        <c:axId val="966787624"/>
        <c:scaling>
          <c:orientation val="minMax"/>
        </c:scaling>
        <c:delete val="0"/>
        <c:axPos val="l"/>
        <c:majorGridlines/>
        <c:numFmt formatCode="#,##0_);[Red]\(#,##0\)" sourceLinked="0"/>
        <c:majorTickMark val="out"/>
        <c:minorTickMark val="none"/>
        <c:tickLblPos val="nextTo"/>
        <c:crossAx val="946102104"/>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41362295381856"/>
          <c:y val="0.147989530940887"/>
          <c:w val="0.503013551690011"/>
          <c:h val="0.814926305057438"/>
        </c:manualLayout>
      </c:layout>
      <c:pieChart>
        <c:varyColors val="1"/>
        <c:ser>
          <c:idx val="0"/>
          <c:order val="0"/>
          <c:tx>
            <c:strRef>
              <c:f>Sheet1!$B$1</c:f>
              <c:strCache>
                <c:ptCount val="1"/>
                <c:pt idx="0">
                  <c:v>gyakutai </c:v>
                </c:pt>
              </c:strCache>
            </c:strRef>
          </c:tx>
          <c:explosion val="25"/>
          <c:dLbls>
            <c:dLbl>
              <c:idx val="2"/>
              <c:layout>
                <c:manualLayout>
                  <c:x val="0.095444764878285"/>
                  <c:y val="-0.171671174319731"/>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Sheet1!$A$2:$A$6</c:f>
              <c:strCache>
                <c:ptCount val="5"/>
                <c:pt idx="0">
                  <c:v>0〜3歳</c:v>
                </c:pt>
                <c:pt idx="1">
                  <c:v>３歳〜学齢前</c:v>
                </c:pt>
                <c:pt idx="2">
                  <c:v>小学生</c:v>
                </c:pt>
                <c:pt idx="3">
                  <c:v>中学生</c:v>
                </c:pt>
                <c:pt idx="4">
                  <c:v>高校生・その他</c:v>
                </c:pt>
              </c:strCache>
            </c:strRef>
          </c:cat>
          <c:val>
            <c:numRef>
              <c:f>Sheet1!$B$2:$B$6</c:f>
              <c:numCache>
                <c:formatCode>General</c:formatCode>
                <c:ptCount val="5"/>
                <c:pt idx="0">
                  <c:v>8078.0</c:v>
                </c:pt>
                <c:pt idx="1">
                  <c:v>10477.0</c:v>
                </c:pt>
                <c:pt idx="2">
                  <c:v>16623.0</c:v>
                </c:pt>
                <c:pt idx="3">
                  <c:v>6501.0</c:v>
                </c:pt>
                <c:pt idx="4">
                  <c:v>2532.0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61986358097261"/>
          <c:y val="0.04031055066211"/>
          <c:w val="0.518669422027787"/>
          <c:h val="0.899654986849431"/>
        </c:manualLayout>
      </c:layout>
      <c:pieChart>
        <c:varyColors val="1"/>
        <c:ser>
          <c:idx val="0"/>
          <c:order val="0"/>
          <c:tx>
            <c:strRef>
              <c:f>Sheet1!$B$1</c:f>
              <c:strCache>
                <c:ptCount val="1"/>
                <c:pt idx="0">
                  <c:v>売上高</c:v>
                </c:pt>
              </c:strCache>
            </c:strRef>
          </c:tx>
          <c:explosion val="25"/>
          <c:dLbls>
            <c:dLbl>
              <c:idx val="1"/>
              <c:layout>
                <c:manualLayout>
                  <c:x val="0.0577708077965498"/>
                  <c:y val="-0.173568094475984"/>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Sheet1!$A$2:$A$5</c:f>
              <c:strCache>
                <c:ptCount val="4"/>
                <c:pt idx="0">
                  <c:v>身体的虐待</c:v>
                </c:pt>
                <c:pt idx="1">
                  <c:v>ネグレクト</c:v>
                </c:pt>
                <c:pt idx="2">
                  <c:v>性的虐待</c:v>
                </c:pt>
                <c:pt idx="3">
                  <c:v>心理的虐待</c:v>
                </c:pt>
              </c:strCache>
            </c:strRef>
          </c:cat>
          <c:val>
            <c:numRef>
              <c:f>Sheet1!$B$2:$B$5</c:f>
              <c:numCache>
                <c:formatCode>General</c:formatCode>
                <c:ptCount val="4"/>
                <c:pt idx="0">
                  <c:v>17371.0</c:v>
                </c:pt>
                <c:pt idx="1">
                  <c:v>15185.0</c:v>
                </c:pt>
                <c:pt idx="2">
                  <c:v>1350.0</c:v>
                </c:pt>
                <c:pt idx="3">
                  <c:v>10305.0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0F5CEE-160F-431D-AAE0-348D9BC5E81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kumimoji="1" lang="ja-JP" altLang="en-US"/>
        </a:p>
      </dgm:t>
    </dgm:pt>
    <dgm:pt modelId="{3C4DE366-CFE9-439B-B512-6D92CDE4A98D}">
      <dgm:prSet phldrT="[テキスト]" custT="1"/>
      <dgm:spPr>
        <a:solidFill>
          <a:schemeClr val="accent2">
            <a:lumMod val="40000"/>
            <a:lumOff val="60000"/>
          </a:schemeClr>
        </a:solidFill>
        <a:effectLst>
          <a:outerShdw blurRad="50800" dist="38100" dir="8100000" algn="tr" rotWithShape="0">
            <a:prstClr val="black">
              <a:alpha val="40000"/>
            </a:prstClr>
          </a:outerShdw>
        </a:effectLst>
      </dgm:spPr>
      <dgm:t>
        <a:bodyPr/>
        <a:lstStyle/>
        <a:p>
          <a:r>
            <a:rPr kumimoji="1" lang="ja-JP" altLang="en-US" sz="2400" dirty="0" smtClean="0">
              <a:solidFill>
                <a:schemeClr val="tx1"/>
              </a:solidFill>
              <a:effectLst/>
            </a:rPr>
            <a:t>家族背景</a:t>
          </a:r>
          <a:endParaRPr kumimoji="1" lang="ja-JP" altLang="en-US" sz="2400" dirty="0">
            <a:solidFill>
              <a:schemeClr val="tx1"/>
            </a:solidFill>
            <a:effectLst/>
          </a:endParaRPr>
        </a:p>
      </dgm:t>
    </dgm:pt>
    <dgm:pt modelId="{87B2017D-D6A5-480B-94B9-E2A566C20384}" type="parTrans" cxnId="{86629724-BD4F-4C69-A030-D26AAF59A105}">
      <dgm:prSet/>
      <dgm:spPr/>
      <dgm:t>
        <a:bodyPr/>
        <a:lstStyle/>
        <a:p>
          <a:endParaRPr kumimoji="1" lang="ja-JP" altLang="en-US"/>
        </a:p>
      </dgm:t>
    </dgm:pt>
    <dgm:pt modelId="{14E34979-0D92-47DF-A35D-C0C6C477D159}" type="sibTrans" cxnId="{86629724-BD4F-4C69-A030-D26AAF59A105}">
      <dgm:prSet/>
      <dgm:spPr/>
      <dgm:t>
        <a:bodyPr/>
        <a:lstStyle/>
        <a:p>
          <a:endParaRPr kumimoji="1" lang="ja-JP" altLang="en-US"/>
        </a:p>
      </dgm:t>
    </dgm:pt>
    <dgm:pt modelId="{980EC268-3AB3-4F37-B356-6A74E39990E8}">
      <dgm:prSet phldrT="[テキスト]" custT="1"/>
      <dgm:spPr>
        <a:solidFill>
          <a:schemeClr val="accent2">
            <a:lumMod val="40000"/>
            <a:lumOff val="60000"/>
          </a:schemeClr>
        </a:solidFill>
        <a:effectLst>
          <a:outerShdw blurRad="50800" dist="38100" dir="10800000" algn="r" rotWithShape="0">
            <a:prstClr val="black">
              <a:alpha val="40000"/>
            </a:prstClr>
          </a:outerShdw>
        </a:effectLst>
      </dgm:spPr>
      <dgm:t>
        <a:bodyPr/>
        <a:lstStyle/>
        <a:p>
          <a:r>
            <a:rPr kumimoji="1" lang="ja-JP" altLang="en-US" sz="2400" b="0" i="0" dirty="0" smtClean="0">
              <a:solidFill>
                <a:schemeClr val="tx1"/>
              </a:solidFill>
              <a:effectLst/>
            </a:rPr>
            <a:t>本人リスク因子</a:t>
          </a:r>
          <a:endParaRPr kumimoji="1" lang="ja-JP" altLang="en-US" sz="2400" b="0" i="0" dirty="0">
            <a:solidFill>
              <a:schemeClr val="tx1"/>
            </a:solidFill>
            <a:effectLst/>
          </a:endParaRPr>
        </a:p>
      </dgm:t>
    </dgm:pt>
    <dgm:pt modelId="{AC31E6F6-826C-4740-995B-04D5B365619F}" type="parTrans" cxnId="{A0B2D663-9EF1-43CE-8D31-C590CC21639F}">
      <dgm:prSet/>
      <dgm:spPr/>
      <dgm:t>
        <a:bodyPr/>
        <a:lstStyle/>
        <a:p>
          <a:endParaRPr kumimoji="1" lang="ja-JP" altLang="en-US"/>
        </a:p>
      </dgm:t>
    </dgm:pt>
    <dgm:pt modelId="{1187E3E7-91E0-4E43-9090-510FEF77BD4D}" type="sibTrans" cxnId="{A0B2D663-9EF1-43CE-8D31-C590CC21639F}">
      <dgm:prSet/>
      <dgm:spPr/>
      <dgm:t>
        <a:bodyPr/>
        <a:lstStyle/>
        <a:p>
          <a:endParaRPr kumimoji="1" lang="ja-JP" altLang="en-US"/>
        </a:p>
      </dgm:t>
    </dgm:pt>
    <dgm:pt modelId="{7061112D-8083-4B04-A5E5-97BFEB408B57}">
      <dgm:prSet phldrT="[テキスト]" custT="1"/>
      <dgm:spPr>
        <a:solidFill>
          <a:schemeClr val="accent2">
            <a:lumMod val="60000"/>
            <a:lumOff val="40000"/>
          </a:schemeClr>
        </a:solidFill>
        <a:effectLst>
          <a:outerShdw blurRad="50800" dist="38100" dir="10800000" algn="r" rotWithShape="0">
            <a:prstClr val="black">
              <a:alpha val="40000"/>
            </a:prstClr>
          </a:outerShdw>
        </a:effectLst>
      </dgm:spPr>
      <dgm:t>
        <a:bodyPr>
          <a:scene3d>
            <a:camera prst="orthographicFront"/>
            <a:lightRig rig="soft" dir="t">
              <a:rot lat="0" lon="0" rev="10800000"/>
            </a:lightRig>
          </a:scene3d>
          <a:sp3d>
            <a:bevelT w="27940" h="12700"/>
            <a:contourClr>
              <a:srgbClr val="DDDDDD"/>
            </a:contourClr>
          </a:sp3d>
        </a:bodyPr>
        <a:lstStyle/>
        <a:p>
          <a:r>
            <a:rPr kumimoji="1" lang="ja-JP" altLang="en-US" sz="2800" b="1" cap="none" spc="150" dirty="0" smtClean="0">
              <a:ln w="11430"/>
              <a:solidFill>
                <a:srgbClr val="FF0000"/>
              </a:solidFill>
              <a:effectLst>
                <a:outerShdw blurRad="25400" algn="tl" rotWithShape="0">
                  <a:srgbClr val="000000">
                    <a:alpha val="43000"/>
                  </a:srgbClr>
                </a:outerShdw>
              </a:effectLst>
            </a:rPr>
            <a:t>児童虐待</a:t>
          </a:r>
          <a:endParaRPr kumimoji="1" lang="en-US" altLang="ja-JP" sz="2800" b="1" cap="none" spc="150" dirty="0" smtClean="0">
            <a:ln w="11430"/>
            <a:solidFill>
              <a:srgbClr val="FF0000"/>
            </a:solidFill>
            <a:effectLst>
              <a:outerShdw blurRad="25400" algn="tl" rotWithShape="0">
                <a:srgbClr val="000000">
                  <a:alpha val="43000"/>
                </a:srgbClr>
              </a:outerShdw>
            </a:effectLst>
          </a:endParaRPr>
        </a:p>
      </dgm:t>
    </dgm:pt>
    <dgm:pt modelId="{E1005D77-08C4-4BCE-9112-BE4888981573}" type="parTrans" cxnId="{31EFC312-B75D-4ABF-82CA-FD9C9E788B99}">
      <dgm:prSet/>
      <dgm:spPr/>
      <dgm:t>
        <a:bodyPr/>
        <a:lstStyle/>
        <a:p>
          <a:endParaRPr kumimoji="1" lang="ja-JP" altLang="en-US"/>
        </a:p>
      </dgm:t>
    </dgm:pt>
    <dgm:pt modelId="{590A38EA-D26C-4CD9-BC41-E8110510EFF4}" type="sibTrans" cxnId="{31EFC312-B75D-4ABF-82CA-FD9C9E788B99}">
      <dgm:prSet/>
      <dgm:spPr/>
      <dgm:t>
        <a:bodyPr/>
        <a:lstStyle/>
        <a:p>
          <a:endParaRPr kumimoji="1" lang="ja-JP" altLang="en-US"/>
        </a:p>
      </dgm:t>
    </dgm:pt>
    <dgm:pt modelId="{61AF0936-40E7-4AFD-B4BA-685A1112ED8F}">
      <dgm:prSet custT="1"/>
      <dgm:spPr>
        <a:solidFill>
          <a:schemeClr val="accent2">
            <a:lumMod val="60000"/>
            <a:lumOff val="40000"/>
          </a:schemeClr>
        </a:solidFill>
        <a:effectLst>
          <a:outerShdw blurRad="50800" dist="38100" dir="10800000" algn="r" rotWithShape="0">
            <a:prstClr val="black">
              <a:alpha val="40000"/>
            </a:prstClr>
          </a:outerShdw>
        </a:effectLst>
      </dgm:spPr>
      <dgm:t>
        <a:bodyPr/>
        <a:lstStyle/>
        <a:p>
          <a:r>
            <a:rPr lang="ja-JP" altLang="en-US" sz="2400" dirty="0" smtClean="0">
              <a:solidFill>
                <a:schemeClr val="tx1"/>
              </a:solidFill>
              <a:effectLst/>
            </a:rPr>
            <a:t>育児放棄</a:t>
          </a:r>
        </a:p>
        <a:p>
          <a:r>
            <a:rPr lang="ja-JP" altLang="en-US" sz="2400" dirty="0" smtClean="0">
              <a:solidFill>
                <a:schemeClr val="tx1"/>
              </a:solidFill>
              <a:effectLst/>
            </a:rPr>
            <a:t>育児疲れ</a:t>
          </a:r>
          <a:endParaRPr lang="en-US" altLang="ja-JP" sz="2400" dirty="0" smtClean="0">
            <a:solidFill>
              <a:schemeClr val="tx1"/>
            </a:solidFill>
            <a:effectLst/>
          </a:endParaRPr>
        </a:p>
      </dgm:t>
    </dgm:pt>
    <dgm:pt modelId="{332ADD39-369B-4878-8BC6-31E6A469F121}" type="parTrans" cxnId="{9A3B6C7B-C559-40C0-A292-AAF6C642417E}">
      <dgm:prSet/>
      <dgm:spPr/>
      <dgm:t>
        <a:bodyPr/>
        <a:lstStyle/>
        <a:p>
          <a:endParaRPr kumimoji="1" lang="ja-JP" altLang="en-US"/>
        </a:p>
      </dgm:t>
    </dgm:pt>
    <dgm:pt modelId="{2E3897DC-A1EF-4F6F-A947-3FE28BCB3436}" type="sibTrans" cxnId="{9A3B6C7B-C559-40C0-A292-AAF6C642417E}">
      <dgm:prSet/>
      <dgm:spPr/>
      <dgm:t>
        <a:bodyPr/>
        <a:lstStyle/>
        <a:p>
          <a:endParaRPr kumimoji="1" lang="ja-JP" altLang="en-US"/>
        </a:p>
      </dgm:t>
    </dgm:pt>
    <dgm:pt modelId="{7022C040-B604-4E46-8B5B-85C943082C80}" type="pres">
      <dgm:prSet presAssocID="{0C0F5CEE-160F-431D-AAE0-348D9BC5E81D}" presName="CompostProcess" presStyleCnt="0">
        <dgm:presLayoutVars>
          <dgm:dir/>
          <dgm:resizeHandles val="exact"/>
        </dgm:presLayoutVars>
      </dgm:prSet>
      <dgm:spPr/>
      <dgm:t>
        <a:bodyPr/>
        <a:lstStyle/>
        <a:p>
          <a:endParaRPr kumimoji="1" lang="ja-JP" altLang="en-US"/>
        </a:p>
      </dgm:t>
    </dgm:pt>
    <dgm:pt modelId="{1D7A5720-818A-4821-977B-0C5A12E9B776}" type="pres">
      <dgm:prSet presAssocID="{0C0F5CEE-160F-431D-AAE0-348D9BC5E81D}" presName="arrow" presStyleLbl="bgShp" presStyleIdx="0" presStyleCnt="1" custScaleX="117647" custLinFactNeighborX="-1188"/>
      <dgm:spPr/>
    </dgm:pt>
    <dgm:pt modelId="{71334929-AF0E-4CCC-813D-5F384B088608}" type="pres">
      <dgm:prSet presAssocID="{0C0F5CEE-160F-431D-AAE0-348D9BC5E81D}" presName="linearProcess" presStyleCnt="0"/>
      <dgm:spPr/>
    </dgm:pt>
    <dgm:pt modelId="{C2EE675F-EF2A-4853-846F-B99219ABD33B}" type="pres">
      <dgm:prSet presAssocID="{3C4DE366-CFE9-439B-B512-6D92CDE4A98D}" presName="textNode" presStyleLbl="node1" presStyleIdx="0" presStyleCnt="4" custScaleX="94284" custLinFactNeighborX="-219" custLinFactNeighborY="-50905">
        <dgm:presLayoutVars>
          <dgm:bulletEnabled val="1"/>
        </dgm:presLayoutVars>
      </dgm:prSet>
      <dgm:spPr/>
      <dgm:t>
        <a:bodyPr/>
        <a:lstStyle/>
        <a:p>
          <a:endParaRPr kumimoji="1" lang="ja-JP" altLang="en-US"/>
        </a:p>
      </dgm:t>
    </dgm:pt>
    <dgm:pt modelId="{DB2F5B8F-B199-4A15-858B-76C63C53715A}" type="pres">
      <dgm:prSet presAssocID="{14E34979-0D92-47DF-A35D-C0C6C477D159}" presName="sibTrans" presStyleCnt="0"/>
      <dgm:spPr/>
    </dgm:pt>
    <dgm:pt modelId="{903048DA-E4C6-4820-87D5-40D96F4341BA}" type="pres">
      <dgm:prSet presAssocID="{980EC268-3AB3-4F37-B356-6A74E39990E8}" presName="textNode" presStyleLbl="node1" presStyleIdx="1" presStyleCnt="4" custScaleX="93145" custScaleY="99999" custLinFactX="-94319" custLinFactNeighborX="-100000" custLinFactNeighborY="62474">
        <dgm:presLayoutVars>
          <dgm:bulletEnabled val="1"/>
        </dgm:presLayoutVars>
      </dgm:prSet>
      <dgm:spPr/>
      <dgm:t>
        <a:bodyPr/>
        <a:lstStyle/>
        <a:p>
          <a:endParaRPr kumimoji="1" lang="ja-JP" altLang="en-US"/>
        </a:p>
      </dgm:t>
    </dgm:pt>
    <dgm:pt modelId="{DBEEEC2E-5D84-4AE6-9061-41E12005DD79}" type="pres">
      <dgm:prSet presAssocID="{1187E3E7-91E0-4E43-9090-510FEF77BD4D}" presName="sibTrans" presStyleCnt="0"/>
      <dgm:spPr/>
    </dgm:pt>
    <dgm:pt modelId="{D3103E7D-8196-48F3-8042-F80B760FF677}" type="pres">
      <dgm:prSet presAssocID="{7061112D-8083-4B04-A5E5-97BFEB408B57}" presName="textNode" presStyleLbl="node1" presStyleIdx="2" presStyleCnt="4" custScaleX="114480" custLinFactX="78800" custLinFactNeighborX="100000" custLinFactNeighborY="-147">
        <dgm:presLayoutVars>
          <dgm:bulletEnabled val="1"/>
        </dgm:presLayoutVars>
      </dgm:prSet>
      <dgm:spPr/>
      <dgm:t>
        <a:bodyPr/>
        <a:lstStyle/>
        <a:p>
          <a:endParaRPr kumimoji="1" lang="ja-JP" altLang="en-US"/>
        </a:p>
      </dgm:t>
    </dgm:pt>
    <dgm:pt modelId="{5AEF3EA4-845C-428A-BC86-095624ABB042}" type="pres">
      <dgm:prSet presAssocID="{590A38EA-D26C-4CD9-BC41-E8110510EFF4}" presName="sibTrans" presStyleCnt="0"/>
      <dgm:spPr/>
    </dgm:pt>
    <dgm:pt modelId="{8D105660-B427-49B1-AA81-3826D49A8E7E}" type="pres">
      <dgm:prSet presAssocID="{61AF0936-40E7-4AFD-B4BA-685A1112ED8F}" presName="textNode" presStyleLbl="node1" presStyleIdx="3" presStyleCnt="4" custScaleX="98649" custLinFactX="-163472" custLinFactNeighborX="-200000" custLinFactNeighborY="304">
        <dgm:presLayoutVars>
          <dgm:bulletEnabled val="1"/>
        </dgm:presLayoutVars>
      </dgm:prSet>
      <dgm:spPr/>
      <dgm:t>
        <a:bodyPr/>
        <a:lstStyle/>
        <a:p>
          <a:endParaRPr kumimoji="1" lang="ja-JP" altLang="en-US"/>
        </a:p>
      </dgm:t>
    </dgm:pt>
  </dgm:ptLst>
  <dgm:cxnLst>
    <dgm:cxn modelId="{86629724-BD4F-4C69-A030-D26AAF59A105}" srcId="{0C0F5CEE-160F-431D-AAE0-348D9BC5E81D}" destId="{3C4DE366-CFE9-439B-B512-6D92CDE4A98D}" srcOrd="0" destOrd="0" parTransId="{87B2017D-D6A5-480B-94B9-E2A566C20384}" sibTransId="{14E34979-0D92-47DF-A35D-C0C6C477D159}"/>
    <dgm:cxn modelId="{973B54ED-0A1F-5B4B-9DAF-B0973878EC69}" type="presOf" srcId="{7061112D-8083-4B04-A5E5-97BFEB408B57}" destId="{D3103E7D-8196-48F3-8042-F80B760FF677}" srcOrd="0" destOrd="0" presId="urn:microsoft.com/office/officeart/2005/8/layout/hProcess9"/>
    <dgm:cxn modelId="{C40AC900-CF94-FE4A-8174-506937008C93}" type="presOf" srcId="{3C4DE366-CFE9-439B-B512-6D92CDE4A98D}" destId="{C2EE675F-EF2A-4853-846F-B99219ABD33B}" srcOrd="0" destOrd="0" presId="urn:microsoft.com/office/officeart/2005/8/layout/hProcess9"/>
    <dgm:cxn modelId="{80828808-7530-A243-A258-EE9E150E2440}" type="presOf" srcId="{0C0F5CEE-160F-431D-AAE0-348D9BC5E81D}" destId="{7022C040-B604-4E46-8B5B-85C943082C80}" srcOrd="0" destOrd="0" presId="urn:microsoft.com/office/officeart/2005/8/layout/hProcess9"/>
    <dgm:cxn modelId="{A0B2D663-9EF1-43CE-8D31-C590CC21639F}" srcId="{0C0F5CEE-160F-431D-AAE0-348D9BC5E81D}" destId="{980EC268-3AB3-4F37-B356-6A74E39990E8}" srcOrd="1" destOrd="0" parTransId="{AC31E6F6-826C-4740-995B-04D5B365619F}" sibTransId="{1187E3E7-91E0-4E43-9090-510FEF77BD4D}"/>
    <dgm:cxn modelId="{55A86890-AF1C-A447-879D-24C15D470389}" type="presOf" srcId="{980EC268-3AB3-4F37-B356-6A74E39990E8}" destId="{903048DA-E4C6-4820-87D5-40D96F4341BA}" srcOrd="0" destOrd="0" presId="urn:microsoft.com/office/officeart/2005/8/layout/hProcess9"/>
    <dgm:cxn modelId="{43EC3492-B280-8343-8C45-7304228B85AC}" type="presOf" srcId="{61AF0936-40E7-4AFD-B4BA-685A1112ED8F}" destId="{8D105660-B427-49B1-AA81-3826D49A8E7E}" srcOrd="0" destOrd="0" presId="urn:microsoft.com/office/officeart/2005/8/layout/hProcess9"/>
    <dgm:cxn modelId="{31EFC312-B75D-4ABF-82CA-FD9C9E788B99}" srcId="{0C0F5CEE-160F-431D-AAE0-348D9BC5E81D}" destId="{7061112D-8083-4B04-A5E5-97BFEB408B57}" srcOrd="2" destOrd="0" parTransId="{E1005D77-08C4-4BCE-9112-BE4888981573}" sibTransId="{590A38EA-D26C-4CD9-BC41-E8110510EFF4}"/>
    <dgm:cxn modelId="{9A3B6C7B-C559-40C0-A292-AAF6C642417E}" srcId="{0C0F5CEE-160F-431D-AAE0-348D9BC5E81D}" destId="{61AF0936-40E7-4AFD-B4BA-685A1112ED8F}" srcOrd="3" destOrd="0" parTransId="{332ADD39-369B-4878-8BC6-31E6A469F121}" sibTransId="{2E3897DC-A1EF-4F6F-A947-3FE28BCB3436}"/>
    <dgm:cxn modelId="{4B4DCC50-63B2-134A-B6E9-CBDA5CB73F83}" type="presParOf" srcId="{7022C040-B604-4E46-8B5B-85C943082C80}" destId="{1D7A5720-818A-4821-977B-0C5A12E9B776}" srcOrd="0" destOrd="0" presId="urn:microsoft.com/office/officeart/2005/8/layout/hProcess9"/>
    <dgm:cxn modelId="{E5160245-2ECD-8B45-87DA-15979AE6153B}" type="presParOf" srcId="{7022C040-B604-4E46-8B5B-85C943082C80}" destId="{71334929-AF0E-4CCC-813D-5F384B088608}" srcOrd="1" destOrd="0" presId="urn:microsoft.com/office/officeart/2005/8/layout/hProcess9"/>
    <dgm:cxn modelId="{36026DC2-63DE-6C48-A991-B9FDE1F220CF}" type="presParOf" srcId="{71334929-AF0E-4CCC-813D-5F384B088608}" destId="{C2EE675F-EF2A-4853-846F-B99219ABD33B}" srcOrd="0" destOrd="0" presId="urn:microsoft.com/office/officeart/2005/8/layout/hProcess9"/>
    <dgm:cxn modelId="{7661BF24-F271-D949-A09F-992BA8F5020E}" type="presParOf" srcId="{71334929-AF0E-4CCC-813D-5F384B088608}" destId="{DB2F5B8F-B199-4A15-858B-76C63C53715A}" srcOrd="1" destOrd="0" presId="urn:microsoft.com/office/officeart/2005/8/layout/hProcess9"/>
    <dgm:cxn modelId="{8412CDD1-9597-CF42-A622-0DD6DBB0BAF8}" type="presParOf" srcId="{71334929-AF0E-4CCC-813D-5F384B088608}" destId="{903048DA-E4C6-4820-87D5-40D96F4341BA}" srcOrd="2" destOrd="0" presId="urn:microsoft.com/office/officeart/2005/8/layout/hProcess9"/>
    <dgm:cxn modelId="{8BADFE14-9328-6445-8EAE-0BFA5D3B5540}" type="presParOf" srcId="{71334929-AF0E-4CCC-813D-5F384B088608}" destId="{DBEEEC2E-5D84-4AE6-9061-41E12005DD79}" srcOrd="3" destOrd="0" presId="urn:microsoft.com/office/officeart/2005/8/layout/hProcess9"/>
    <dgm:cxn modelId="{13A27E2F-8EB7-D440-A195-0B3BE2209844}" type="presParOf" srcId="{71334929-AF0E-4CCC-813D-5F384B088608}" destId="{D3103E7D-8196-48F3-8042-F80B760FF677}" srcOrd="4" destOrd="0" presId="urn:microsoft.com/office/officeart/2005/8/layout/hProcess9"/>
    <dgm:cxn modelId="{68DDE941-8E3F-5343-A8CC-A8F83F859783}" type="presParOf" srcId="{71334929-AF0E-4CCC-813D-5F384B088608}" destId="{5AEF3EA4-845C-428A-BC86-095624ABB042}" srcOrd="5" destOrd="0" presId="urn:microsoft.com/office/officeart/2005/8/layout/hProcess9"/>
    <dgm:cxn modelId="{76A5E957-C4A7-8F48-897E-BD473AC630F9}" type="presParOf" srcId="{71334929-AF0E-4CCC-813D-5F384B088608}" destId="{8D105660-B427-49B1-AA81-3826D49A8E7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A5720-818A-4821-977B-0C5A12E9B776}">
      <dsp:nvSpPr>
        <dsp:cNvPr id="0" name=""/>
        <dsp:cNvSpPr/>
      </dsp:nvSpPr>
      <dsp:spPr>
        <a:xfrm>
          <a:off x="0" y="0"/>
          <a:ext cx="8352923" cy="229940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EE675F-EF2A-4853-846F-B99219ABD33B}">
      <dsp:nvSpPr>
        <dsp:cNvPr id="0" name=""/>
        <dsp:cNvSpPr/>
      </dsp:nvSpPr>
      <dsp:spPr>
        <a:xfrm>
          <a:off x="3062" y="221616"/>
          <a:ext cx="1759777" cy="919762"/>
        </a:xfrm>
        <a:prstGeom prst="roundRect">
          <a:avLst/>
        </a:prstGeom>
        <a:solidFill>
          <a:schemeClr val="accent2">
            <a:lumMod val="40000"/>
            <a:lumOff val="60000"/>
          </a:schemeClr>
        </a:solidFill>
        <a:ln w="26425"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kern="1200" dirty="0" smtClean="0">
              <a:solidFill>
                <a:schemeClr val="tx1"/>
              </a:solidFill>
              <a:effectLst/>
            </a:rPr>
            <a:t>家族背景</a:t>
          </a:r>
          <a:endParaRPr kumimoji="1" lang="ja-JP" altLang="en-US" sz="2400" kern="1200" dirty="0">
            <a:solidFill>
              <a:schemeClr val="tx1"/>
            </a:solidFill>
            <a:effectLst/>
          </a:endParaRPr>
        </a:p>
      </dsp:txBody>
      <dsp:txXfrm>
        <a:off x="47961" y="266515"/>
        <a:ext cx="1669979" cy="829964"/>
      </dsp:txXfrm>
    </dsp:sp>
    <dsp:sp modelId="{903048DA-E4C6-4820-87D5-40D96F4341BA}">
      <dsp:nvSpPr>
        <dsp:cNvPr id="0" name=""/>
        <dsp:cNvSpPr/>
      </dsp:nvSpPr>
      <dsp:spPr>
        <a:xfrm>
          <a:off x="3044" y="1264438"/>
          <a:ext cx="1738518" cy="919752"/>
        </a:xfrm>
        <a:prstGeom prst="roundRect">
          <a:avLst/>
        </a:prstGeom>
        <a:solidFill>
          <a:schemeClr val="accent2">
            <a:lumMod val="40000"/>
            <a:lumOff val="60000"/>
          </a:schemeClr>
        </a:solidFill>
        <a:ln w="26425" cap="flat" cmpd="sng" algn="ctr">
          <a:solidFill>
            <a:schemeClr val="lt1">
              <a:hueOff val="0"/>
              <a:satOff val="0"/>
              <a:lumOff val="0"/>
              <a:alphaOff val="0"/>
            </a:schemeClr>
          </a:solid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0" i="0" kern="1200" dirty="0" smtClean="0">
              <a:solidFill>
                <a:schemeClr val="tx1"/>
              </a:solidFill>
              <a:effectLst/>
            </a:rPr>
            <a:t>本人リスク因子</a:t>
          </a:r>
          <a:endParaRPr kumimoji="1" lang="ja-JP" altLang="en-US" sz="2400" b="0" i="0" kern="1200" dirty="0">
            <a:solidFill>
              <a:schemeClr val="tx1"/>
            </a:solidFill>
            <a:effectLst/>
          </a:endParaRPr>
        </a:p>
      </dsp:txBody>
      <dsp:txXfrm>
        <a:off x="47943" y="1309337"/>
        <a:ext cx="1648720" cy="829954"/>
      </dsp:txXfrm>
    </dsp:sp>
    <dsp:sp modelId="{D3103E7D-8196-48F3-8042-F80B760FF677}">
      <dsp:nvSpPr>
        <dsp:cNvPr id="0" name=""/>
        <dsp:cNvSpPr/>
      </dsp:nvSpPr>
      <dsp:spPr>
        <a:xfrm>
          <a:off x="5842027" y="688469"/>
          <a:ext cx="2136728" cy="919762"/>
        </a:xfrm>
        <a:prstGeom prst="roundRect">
          <a:avLst/>
        </a:prstGeom>
        <a:solidFill>
          <a:schemeClr val="accent2">
            <a:lumMod val="60000"/>
            <a:lumOff val="40000"/>
          </a:schemeClr>
        </a:solidFill>
        <a:ln w="26425" cap="flat" cmpd="sng" algn="ctr">
          <a:solidFill>
            <a:schemeClr val="lt1">
              <a:hueOff val="0"/>
              <a:satOff val="0"/>
              <a:lumOff val="0"/>
              <a:alphaOff val="0"/>
            </a:schemeClr>
          </a:solid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kumimoji="1" lang="ja-JP" altLang="en-US" sz="2800" b="1" kern="1200" cap="none" spc="150" dirty="0" smtClean="0">
              <a:ln w="11430"/>
              <a:solidFill>
                <a:srgbClr val="FF0000"/>
              </a:solidFill>
              <a:effectLst>
                <a:outerShdw blurRad="25400" algn="tl" rotWithShape="0">
                  <a:srgbClr val="000000">
                    <a:alpha val="43000"/>
                  </a:srgbClr>
                </a:outerShdw>
              </a:effectLst>
            </a:rPr>
            <a:t>児童虐待</a:t>
          </a:r>
          <a:endParaRPr kumimoji="1" lang="en-US" altLang="ja-JP" sz="2800" b="1" kern="1200" cap="none" spc="150" dirty="0" smtClean="0">
            <a:ln w="11430"/>
            <a:solidFill>
              <a:srgbClr val="FF0000"/>
            </a:solidFill>
            <a:effectLst>
              <a:outerShdw blurRad="25400" algn="tl" rotWithShape="0">
                <a:srgbClr val="000000">
                  <a:alpha val="43000"/>
                </a:srgbClr>
              </a:outerShdw>
            </a:effectLst>
          </a:endParaRPr>
        </a:p>
      </dsp:txBody>
      <dsp:txXfrm>
        <a:off x="5886926" y="733368"/>
        <a:ext cx="2046930" cy="829964"/>
      </dsp:txXfrm>
    </dsp:sp>
    <dsp:sp modelId="{8D105660-B427-49B1-AA81-3826D49A8E7E}">
      <dsp:nvSpPr>
        <dsp:cNvPr id="0" name=""/>
        <dsp:cNvSpPr/>
      </dsp:nvSpPr>
      <dsp:spPr>
        <a:xfrm>
          <a:off x="2877328" y="692617"/>
          <a:ext cx="1841248" cy="919762"/>
        </a:xfrm>
        <a:prstGeom prst="roundRect">
          <a:avLst/>
        </a:prstGeom>
        <a:solidFill>
          <a:schemeClr val="accent2">
            <a:lumMod val="60000"/>
            <a:lumOff val="40000"/>
          </a:schemeClr>
        </a:solidFill>
        <a:ln w="26425" cap="flat" cmpd="sng" algn="ctr">
          <a:solidFill>
            <a:schemeClr val="lt1">
              <a:hueOff val="0"/>
              <a:satOff val="0"/>
              <a:lumOff val="0"/>
              <a:alphaOff val="0"/>
            </a:schemeClr>
          </a:solid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ja-JP" altLang="en-US" sz="2400" kern="1200" dirty="0" smtClean="0">
              <a:solidFill>
                <a:schemeClr val="tx1"/>
              </a:solidFill>
              <a:effectLst/>
            </a:rPr>
            <a:t>育児放棄</a:t>
          </a:r>
        </a:p>
        <a:p>
          <a:pPr lvl="0" algn="ctr" defTabSz="1066800">
            <a:lnSpc>
              <a:spcPct val="90000"/>
            </a:lnSpc>
            <a:spcBef>
              <a:spcPct val="0"/>
            </a:spcBef>
            <a:spcAft>
              <a:spcPct val="35000"/>
            </a:spcAft>
          </a:pPr>
          <a:r>
            <a:rPr lang="ja-JP" altLang="en-US" sz="2400" kern="1200" dirty="0" smtClean="0">
              <a:solidFill>
                <a:schemeClr val="tx1"/>
              </a:solidFill>
              <a:effectLst/>
            </a:rPr>
            <a:t>育児疲れ</a:t>
          </a:r>
          <a:endParaRPr lang="en-US" altLang="ja-JP" sz="2400" kern="1200" dirty="0" smtClean="0">
            <a:solidFill>
              <a:schemeClr val="tx1"/>
            </a:solidFill>
            <a:effectLst/>
          </a:endParaRPr>
        </a:p>
      </dsp:txBody>
      <dsp:txXfrm>
        <a:off x="2922227" y="737516"/>
        <a:ext cx="1751450" cy="8299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ea typeface="ＭＳ Ｐゴシック" charset="0"/>
                <a:cs typeface="ＭＳ Ｐゴシック" charset="0"/>
              </a:defRPr>
            </a:lvl1pPr>
          </a:lstStyle>
          <a:p>
            <a:pPr>
              <a:defRPr/>
            </a:pPr>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fld id="{8A766BD7-2747-BB47-B31D-BDCC6616A528}" type="datetime1">
              <a:rPr lang="ja-JP" altLang="en-US"/>
              <a:pPr>
                <a:defRPr/>
              </a:pPr>
              <a:t>11/10/26</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ea typeface="ＭＳ Ｐゴシック" charset="0"/>
                <a:cs typeface="ＭＳ Ｐゴシック" charset="0"/>
              </a:defRPr>
            </a:lvl1pPr>
          </a:lstStyle>
          <a:p>
            <a:pPr>
              <a:defRPr/>
            </a:pPr>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0"/>
                <a:cs typeface="ＭＳ Ｐゴシック" charset="0"/>
              </a:defRPr>
            </a:lvl1pPr>
          </a:lstStyle>
          <a:p>
            <a:pPr>
              <a:defRPr/>
            </a:pPr>
            <a:fld id="{69BFA847-8C9B-EE4B-AE39-83284B006835}" type="slidenum">
              <a:rPr lang="ja-JP" altLang="en-US"/>
              <a:pPr>
                <a:defRPr/>
              </a:pPr>
              <a:t>‹#›</a:t>
            </a:fld>
            <a:endParaRPr lang="ja-JP" altLang="en-US"/>
          </a:p>
        </p:txBody>
      </p:sp>
    </p:spTree>
    <p:extLst>
      <p:ext uri="{BB962C8B-B14F-4D97-AF65-F5344CB8AC3E}">
        <p14:creationId xmlns:p14="http://schemas.microsoft.com/office/powerpoint/2010/main" val="13030747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ea typeface="ＭＳ Ｐゴシック" charset="0"/>
                <a:cs typeface="ＭＳ Ｐゴシック" charset="0"/>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fld id="{3A93E8CC-AB86-BE45-95D5-4CB0B38C9F78}" type="datetime1">
              <a:rPr lang="ja-JP" altLang="en-US"/>
              <a:pPr>
                <a:defRPr/>
              </a:pPr>
              <a:t>11/10/26</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ea typeface="ＭＳ Ｐゴシック" charset="0"/>
                <a:cs typeface="ＭＳ Ｐゴシック" charset="0"/>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0"/>
                <a:cs typeface="ＭＳ Ｐゴシック" charset="0"/>
              </a:defRPr>
            </a:lvl1pPr>
          </a:lstStyle>
          <a:p>
            <a:pPr>
              <a:defRPr/>
            </a:pPr>
            <a:fld id="{A815FE47-BD6B-C046-A8F5-21FF8829932F}" type="slidenum">
              <a:rPr lang="ja-JP" altLang="en-US"/>
              <a:pPr>
                <a:defRPr/>
              </a:pPr>
              <a:t>‹#›</a:t>
            </a:fld>
            <a:endParaRPr lang="ja-JP" altLang="en-US"/>
          </a:p>
        </p:txBody>
      </p:sp>
    </p:spTree>
    <p:extLst>
      <p:ext uri="{BB962C8B-B14F-4D97-AF65-F5344CB8AC3E}">
        <p14:creationId xmlns:p14="http://schemas.microsoft.com/office/powerpoint/2010/main" val="3325202270"/>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kumimoji="1"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kumimoji="1"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kumimoji="1"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kumimoji="1"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kumimoji="1" sz="1200" kern="1200">
        <a:solidFill>
          <a:schemeClr val="tx1"/>
        </a:solidFill>
        <a:latin typeface="+mn-lt"/>
        <a:ea typeface="ＭＳ Ｐゴシック" charset="-128"/>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 イメージ プレースホル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latin typeface="Calibri" charset="0"/>
              <a:ea typeface="ＭＳ Ｐゴシック" charset="0"/>
              <a:cs typeface="ＭＳ Ｐゴシック" charset="0"/>
            </a:endParaRPr>
          </a:p>
        </p:txBody>
      </p:sp>
      <p:sp>
        <p:nvSpPr>
          <p:cNvPr id="15363"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fld id="{B3EBBFC9-2AC1-0947-BF08-F7F3E44F3296}" type="slidenum">
              <a:rPr kumimoji="0" lang="ja-JP" altLang="en-US" sz="1200">
                <a:ea typeface="ＭＳ Ｐゴシック" charset="0"/>
                <a:cs typeface="ＭＳ Ｐゴシック" charset="0"/>
              </a:rPr>
              <a:pPr/>
              <a:t>1</a:t>
            </a:fld>
            <a:endParaRPr kumimoji="0" lang="ja-JP" altLang="en-US" sz="120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a:latin typeface="Calibri" charset="0"/>
                <a:ea typeface="ＭＳ Ｐゴシック" charset="0"/>
                <a:cs typeface="ＭＳ Ｐゴシック" charset="0"/>
              </a:rPr>
              <a:t>当センターは入院ベッドがなく、入院や処置を必要とする患者は必要に応じて後送病院へ紹介しています。</a:t>
            </a:r>
            <a:endParaRPr lang="en-US" altLang="ja-JP">
              <a:latin typeface="Calibri" charset="0"/>
              <a:ea typeface="ＭＳ Ｐゴシック" charset="0"/>
              <a:cs typeface="ＭＳ Ｐゴシック" charset="0"/>
            </a:endParaRPr>
          </a:p>
          <a:p>
            <a:pPr>
              <a:spcBef>
                <a:spcPct val="0"/>
              </a:spcBef>
            </a:pPr>
            <a:r>
              <a:rPr lang="ja-JP" altLang="en-US">
                <a:latin typeface="Calibri" charset="0"/>
                <a:ea typeface="ＭＳ Ｐゴシック" charset="0"/>
                <a:cs typeface="ＭＳ Ｐゴシック" charset="0"/>
              </a:rPr>
              <a:t>子どもの急病に対する救急医療であり、かかりつけ医による継続診療を推奨しています。</a:t>
            </a:r>
            <a:endParaRPr lang="en-US" altLang="ja-JP">
              <a:latin typeface="Calibri" charset="0"/>
              <a:ea typeface="ＭＳ Ｐゴシック" charset="0"/>
              <a:cs typeface="ＭＳ Ｐゴシック" charset="0"/>
            </a:endParaRPr>
          </a:p>
          <a:p>
            <a:pPr>
              <a:spcBef>
                <a:spcPct val="0"/>
              </a:spcBef>
            </a:pPr>
            <a:r>
              <a:rPr lang="ja-JP" altLang="en-US">
                <a:latin typeface="Calibri" charset="0"/>
                <a:ea typeface="ＭＳ Ｐゴシック" charset="0"/>
                <a:cs typeface="ＭＳ Ｐゴシック" charset="0"/>
              </a:rPr>
              <a:t>診療は財団登録医師と</a:t>
            </a:r>
            <a:r>
              <a:rPr lang="en-US" altLang="ja-JP">
                <a:latin typeface="Calibri" charset="0"/>
                <a:ea typeface="ＭＳ Ｐゴシック" charset="0"/>
                <a:cs typeface="ＭＳ Ｐゴシック" charset="0"/>
              </a:rPr>
              <a:t>3</a:t>
            </a:r>
            <a:r>
              <a:rPr lang="ja-JP" altLang="en-US">
                <a:latin typeface="Calibri" charset="0"/>
                <a:ea typeface="ＭＳ Ｐゴシック" charset="0"/>
                <a:cs typeface="ＭＳ Ｐゴシック" charset="0"/>
              </a:rPr>
              <a:t>市医師会医師による</a:t>
            </a:r>
            <a:r>
              <a:rPr lang="en-US" altLang="ja-JP">
                <a:latin typeface="Calibri" charset="0"/>
                <a:ea typeface="ＭＳ Ｐゴシック" charset="0"/>
                <a:cs typeface="ＭＳ Ｐゴシック" charset="0"/>
              </a:rPr>
              <a:t>2</a:t>
            </a:r>
            <a:r>
              <a:rPr lang="ja-JP" altLang="en-US">
                <a:latin typeface="Calibri" charset="0"/>
                <a:ea typeface="ＭＳ Ｐゴシック" charset="0"/>
                <a:cs typeface="ＭＳ Ｐゴシック" charset="0"/>
              </a:rPr>
              <a:t>診体制で行い、</a:t>
            </a:r>
            <a:r>
              <a:rPr lang="en-US" altLang="ja-JP">
                <a:latin typeface="Calibri" charset="0"/>
                <a:ea typeface="ＭＳ Ｐゴシック" charset="0"/>
                <a:cs typeface="ＭＳ Ｐゴシック" charset="0"/>
              </a:rPr>
              <a:t>0</a:t>
            </a:r>
            <a:r>
              <a:rPr lang="ja-JP" altLang="en-US">
                <a:latin typeface="Calibri" charset="0"/>
                <a:ea typeface="ＭＳ Ｐゴシック" charset="0"/>
                <a:cs typeface="ＭＳ Ｐゴシック" charset="0"/>
              </a:rPr>
              <a:t>時から</a:t>
            </a:r>
            <a:r>
              <a:rPr lang="en-US" altLang="ja-JP">
                <a:latin typeface="Calibri" charset="0"/>
                <a:ea typeface="ＭＳ Ｐゴシック" charset="0"/>
                <a:cs typeface="ＭＳ Ｐゴシック" charset="0"/>
              </a:rPr>
              <a:t>7</a:t>
            </a:r>
            <a:r>
              <a:rPr lang="ja-JP" altLang="en-US">
                <a:latin typeface="Calibri" charset="0"/>
                <a:ea typeface="ＭＳ Ｐゴシック" charset="0"/>
                <a:cs typeface="ＭＳ Ｐゴシック" charset="0"/>
              </a:rPr>
              <a:t>時の深夜帯は財団登録医師</a:t>
            </a:r>
            <a:r>
              <a:rPr lang="en-US" altLang="ja-JP">
                <a:latin typeface="Calibri" charset="0"/>
                <a:ea typeface="ＭＳ Ｐゴシック" charset="0"/>
                <a:cs typeface="ＭＳ Ｐゴシック" charset="0"/>
              </a:rPr>
              <a:t>1</a:t>
            </a:r>
            <a:r>
              <a:rPr lang="ja-JP" altLang="en-US">
                <a:latin typeface="Calibri" charset="0"/>
                <a:ea typeface="ＭＳ Ｐゴシック" charset="0"/>
                <a:cs typeface="ＭＳ Ｐゴシック" charset="0"/>
              </a:rPr>
              <a:t>人で診療にあたっています。</a:t>
            </a:r>
            <a:endParaRPr lang="en-US" altLang="ja-JP">
              <a:latin typeface="Calibri" charset="0"/>
              <a:ea typeface="ＭＳ Ｐゴシック" charset="0"/>
              <a:cs typeface="ＭＳ Ｐゴシック" charset="0"/>
            </a:endParaRPr>
          </a:p>
        </p:txBody>
      </p:sp>
      <p:sp>
        <p:nvSpPr>
          <p:cNvPr id="19459"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fld id="{004D4145-192C-2D48-98D6-AC852350A4A6}" type="slidenum">
              <a:rPr kumimoji="0" lang="ja-JP" altLang="en-US" sz="1200">
                <a:ea typeface="ＭＳ Ｐゴシック" charset="0"/>
                <a:cs typeface="ＭＳ Ｐゴシック" charset="0"/>
              </a:rPr>
              <a:pPr/>
              <a:t>4</a:t>
            </a:fld>
            <a:endParaRPr kumimoji="0" lang="en-US" altLang="ja-JP" sz="120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Calibri" charset="0"/>
                <a:ea typeface="ＭＳ Ｐゴシック" charset="0"/>
                <a:cs typeface="ＭＳ Ｐゴシック" charset="0"/>
              </a:rPr>
              <a:t>まず初めに、子どもの事故の実態を見てみましょう。</a:t>
            </a:r>
            <a:br>
              <a:rPr lang="ja-JP" altLang="en-US">
                <a:latin typeface="Calibri" charset="0"/>
                <a:ea typeface="ＭＳ Ｐゴシック" charset="0"/>
                <a:cs typeface="ＭＳ Ｐゴシック" charset="0"/>
              </a:rPr>
            </a:br>
            <a:r>
              <a:rPr lang="ja-JP" altLang="en-US">
                <a:latin typeface="Calibri" charset="0"/>
                <a:ea typeface="ＭＳ Ｐゴシック" charset="0"/>
                <a:cs typeface="ＭＳ Ｐゴシック" charset="0"/>
              </a:rPr>
              <a:t/>
            </a:r>
            <a:br>
              <a:rPr lang="ja-JP" altLang="en-US">
                <a:latin typeface="Calibri" charset="0"/>
                <a:ea typeface="ＭＳ Ｐゴシック" charset="0"/>
                <a:cs typeface="ＭＳ Ｐゴシック" charset="0"/>
              </a:rPr>
            </a:br>
            <a:r>
              <a:rPr lang="ja-JP" altLang="en-US">
                <a:latin typeface="Calibri" charset="0"/>
                <a:ea typeface="ＭＳ Ｐゴシック" charset="0"/>
                <a:cs typeface="ＭＳ Ｐゴシック" charset="0"/>
              </a:rPr>
              <a:t>　　現在、悪性新生物、脳血管疾患、心疾患が日本人の３大死因となっていますが、０歳を除いた１～１９歳の小児の死因の第１位は「不慮の事故」となっています。この状況は１９６０年以降、現在まで全く変化が見られません。</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もうひとつショッキングなことは、</a:t>
            </a:r>
            <a:r>
              <a:rPr lang="en-US" altLang="ja-JP">
                <a:latin typeface="Calibri" charset="0"/>
                <a:ea typeface="ＭＳ Ｐゴシック" charset="0"/>
                <a:cs typeface="ＭＳ Ｐゴシック" charset="0"/>
              </a:rPr>
              <a:t>15</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19</a:t>
            </a:r>
            <a:r>
              <a:rPr lang="ja-JP" altLang="en-US">
                <a:latin typeface="Calibri" charset="0"/>
                <a:ea typeface="ＭＳ Ｐゴシック" charset="0"/>
                <a:cs typeface="ＭＳ Ｐゴシック" charset="0"/>
              </a:rPr>
              <a:t>歳の</a:t>
            </a:r>
            <a:r>
              <a:rPr lang="en-US" altLang="ja-JP">
                <a:latin typeface="Calibri" charset="0"/>
                <a:ea typeface="ＭＳ Ｐゴシック" charset="0"/>
                <a:cs typeface="ＭＳ Ｐゴシック" charset="0"/>
              </a:rPr>
              <a:t>1</a:t>
            </a:r>
            <a:r>
              <a:rPr lang="ja-JP" altLang="en-US">
                <a:latin typeface="Calibri" charset="0"/>
                <a:ea typeface="ＭＳ Ｐゴシック" charset="0"/>
                <a:cs typeface="ＭＳ Ｐゴシック" charset="0"/>
              </a:rPr>
              <a:t>位がこの統計から自殺になったんです。</a:t>
            </a:r>
            <a:endParaRPr lang="en-US" altLang="ja-JP">
              <a:latin typeface="Calibri" charset="0"/>
              <a:ea typeface="ＭＳ Ｐゴシック" charset="0"/>
              <a:cs typeface="ＭＳ Ｐゴシック" charset="0"/>
            </a:endParaRPr>
          </a:p>
          <a:p>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小児の生命や健康をおびやかす最大の危険は「事故」であること、事故の発生件数は膨大な数に上がっていることがお分かりいただけたと思います。</a:t>
            </a:r>
            <a:br>
              <a:rPr lang="ja-JP" altLang="en-US">
                <a:latin typeface="Calibri" charset="0"/>
                <a:ea typeface="ＭＳ Ｐゴシック" charset="0"/>
                <a:cs typeface="ＭＳ Ｐゴシック" charset="0"/>
              </a:rPr>
            </a:br>
            <a:r>
              <a:rPr lang="ja-JP" altLang="en-US">
                <a:latin typeface="Calibri" charset="0"/>
                <a:ea typeface="ＭＳ Ｐゴシック" charset="0"/>
                <a:cs typeface="ＭＳ Ｐゴシック" charset="0"/>
              </a:rPr>
              <a:t>　</a:t>
            </a:r>
          </a:p>
        </p:txBody>
      </p:sp>
      <p:sp>
        <p:nvSpPr>
          <p:cNvPr id="23555"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fld id="{6C78696C-A202-C449-8E83-49B9383C3307}" type="slidenum">
              <a:rPr lang="ja-JP" altLang="en-US" sz="1200">
                <a:ea typeface="ＭＳ Ｐゴシック" charset="0"/>
                <a:cs typeface="ＭＳ Ｐゴシック" charset="0"/>
              </a:rPr>
              <a:pPr/>
              <a:t>7</a:t>
            </a:fld>
            <a:endParaRPr lang="ja-JP" altLang="en-US" sz="120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スライド イメージ プレースホル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Calibri" charset="0"/>
                <a:ea typeface="ＭＳ Ｐゴシック" charset="0"/>
                <a:cs typeface="ＭＳ Ｐゴシック" charset="0"/>
              </a:rPr>
              <a:t>一口で不慮の事故と言っても、さまざまな事故があります。</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当然子どもですから、年齢発達により特徴的な事故の特徴もみられます。</a:t>
            </a:r>
            <a:endParaRPr lang="en-US" altLang="ja-JP">
              <a:latin typeface="Calibri" charset="0"/>
              <a:ea typeface="ＭＳ Ｐゴシック" charset="0"/>
              <a:cs typeface="ＭＳ Ｐゴシック" charset="0"/>
            </a:endParaRPr>
          </a:p>
          <a:p>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まず</a:t>
            </a:r>
            <a:r>
              <a:rPr lang="en-US" altLang="ja-JP">
                <a:latin typeface="Calibri" charset="0"/>
                <a:ea typeface="ＭＳ Ｐゴシック" charset="0"/>
                <a:cs typeface="ＭＳ Ｐゴシック" charset="0"/>
              </a:rPr>
              <a:t>0</a:t>
            </a:r>
            <a:r>
              <a:rPr lang="ja-JP" altLang="en-US">
                <a:latin typeface="Calibri" charset="0"/>
                <a:ea typeface="ＭＳ Ｐゴシック" charset="0"/>
                <a:cs typeface="ＭＳ Ｐゴシック" charset="0"/>
              </a:rPr>
              <a:t>歳児にみられる事故で圧倒的に多いのは窒息です。これはものを喉に詰まらせて、息ができなくなる状態です。</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以降、</a:t>
            </a:r>
            <a:r>
              <a:rPr lang="en-US" altLang="ja-JP">
                <a:latin typeface="Calibri" charset="0"/>
                <a:ea typeface="ＭＳ Ｐゴシック" charset="0"/>
                <a:cs typeface="ＭＳ Ｐゴシック" charset="0"/>
              </a:rPr>
              <a:t>1</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19</a:t>
            </a:r>
            <a:r>
              <a:rPr lang="ja-JP" altLang="en-US">
                <a:latin typeface="Calibri" charset="0"/>
                <a:ea typeface="ＭＳ Ｐゴシック" charset="0"/>
                <a:cs typeface="ＭＳ Ｐゴシック" charset="0"/>
              </a:rPr>
              <a:t>歳までの</a:t>
            </a:r>
            <a:r>
              <a:rPr lang="en-US" altLang="ja-JP">
                <a:latin typeface="Calibri" charset="0"/>
                <a:ea typeface="ＭＳ Ｐゴシック" charset="0"/>
                <a:cs typeface="ＭＳ Ｐゴシック" charset="0"/>
              </a:rPr>
              <a:t>1</a:t>
            </a:r>
            <a:r>
              <a:rPr lang="ja-JP" altLang="en-US">
                <a:latin typeface="Calibri" charset="0"/>
                <a:ea typeface="ＭＳ Ｐゴシック" charset="0"/>
                <a:cs typeface="ＭＳ Ｐゴシック" charset="0"/>
              </a:rPr>
              <a:t>位は交通事故です。</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同じ交通事故でも、年齢によって事故の種類はことなります。</a:t>
            </a:r>
            <a:endParaRPr lang="en-US" altLang="ja-JP">
              <a:latin typeface="Calibri" charset="0"/>
              <a:ea typeface="ＭＳ Ｐゴシック" charset="0"/>
              <a:cs typeface="ＭＳ Ｐゴシック" charset="0"/>
            </a:endParaRPr>
          </a:p>
          <a:p>
            <a:r>
              <a:rPr lang="en-US" altLang="ja-JP">
                <a:latin typeface="Calibri" charset="0"/>
                <a:ea typeface="ＭＳ Ｐゴシック" charset="0"/>
                <a:cs typeface="ＭＳ Ｐゴシック" charset="0"/>
              </a:rPr>
              <a:t>0</a:t>
            </a:r>
            <a:r>
              <a:rPr lang="ja-JP" altLang="en-US">
                <a:latin typeface="Calibri" charset="0"/>
                <a:ea typeface="ＭＳ Ｐゴシック" charset="0"/>
                <a:cs typeface="ＭＳ Ｐゴシック" charset="0"/>
              </a:rPr>
              <a:t>歳、</a:t>
            </a:r>
            <a:r>
              <a:rPr lang="en-US" altLang="ja-JP">
                <a:latin typeface="Calibri" charset="0"/>
                <a:ea typeface="ＭＳ Ｐゴシック" charset="0"/>
                <a:cs typeface="ＭＳ Ｐゴシック" charset="0"/>
              </a:rPr>
              <a:t>1</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4</a:t>
            </a:r>
            <a:r>
              <a:rPr lang="ja-JP" altLang="en-US">
                <a:latin typeface="Calibri" charset="0"/>
                <a:ea typeface="ＭＳ Ｐゴシック" charset="0"/>
                <a:cs typeface="ＭＳ Ｐゴシック" charset="0"/>
              </a:rPr>
              <a:t>歳の交通事故、これはチャイルドシート未装着によるものが多いです。</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少し大きくなってくると、飛び出しですね。</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もうちょっと大きくなってくると、自転車の事故が多くなります。</a:t>
            </a:r>
            <a:endParaRPr lang="en-US" altLang="ja-JP">
              <a:latin typeface="Calibri" charset="0"/>
              <a:ea typeface="ＭＳ Ｐゴシック" charset="0"/>
              <a:cs typeface="ＭＳ Ｐゴシック" charset="0"/>
            </a:endParaRPr>
          </a:p>
          <a:p>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つづいて、全年齢階級での</a:t>
            </a:r>
            <a:r>
              <a:rPr lang="en-US" altLang="ja-JP">
                <a:latin typeface="Calibri" charset="0"/>
                <a:ea typeface="ＭＳ Ｐゴシック" charset="0"/>
                <a:cs typeface="ＭＳ Ｐゴシック" charset="0"/>
              </a:rPr>
              <a:t>2</a:t>
            </a:r>
            <a:r>
              <a:rPr lang="ja-JP" altLang="en-US">
                <a:latin typeface="Calibri" charset="0"/>
                <a:ea typeface="ＭＳ Ｐゴシック" charset="0"/>
                <a:cs typeface="ＭＳ Ｐゴシック" charset="0"/>
              </a:rPr>
              <a:t>位は溺水、これは溺れることですね。</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これは同じ溺水でも、</a:t>
            </a:r>
            <a:r>
              <a:rPr lang="en-US" altLang="ja-JP">
                <a:latin typeface="Calibri" charset="0"/>
                <a:ea typeface="ＭＳ Ｐゴシック" charset="0"/>
                <a:cs typeface="ＭＳ Ｐゴシック" charset="0"/>
              </a:rPr>
              <a:t>0</a:t>
            </a:r>
            <a:r>
              <a:rPr lang="ja-JP" altLang="en-US">
                <a:latin typeface="Calibri" charset="0"/>
                <a:ea typeface="ＭＳ Ｐゴシック" charset="0"/>
                <a:cs typeface="ＭＳ Ｐゴシック" charset="0"/>
              </a:rPr>
              <a:t>歳から</a:t>
            </a:r>
            <a:r>
              <a:rPr lang="en-US" altLang="ja-JP">
                <a:latin typeface="Calibri" charset="0"/>
                <a:ea typeface="ＭＳ Ｐゴシック" charset="0"/>
                <a:cs typeface="ＭＳ Ｐゴシック" charset="0"/>
              </a:rPr>
              <a:t>1</a:t>
            </a:r>
            <a:r>
              <a:rPr lang="ja-JP" altLang="en-US">
                <a:latin typeface="Calibri" charset="0"/>
                <a:ea typeface="ＭＳ Ｐゴシック" charset="0"/>
                <a:cs typeface="ＭＳ Ｐゴシック" charset="0"/>
              </a:rPr>
              <a:t>歳はお風呂での溺水。</a:t>
            </a:r>
            <a:endParaRPr lang="en-US" altLang="ja-JP">
              <a:latin typeface="Calibri" charset="0"/>
              <a:ea typeface="ＭＳ Ｐゴシック" charset="0"/>
              <a:cs typeface="ＭＳ Ｐゴシック" charset="0"/>
            </a:endParaRPr>
          </a:p>
          <a:p>
            <a:r>
              <a:rPr lang="en-US" altLang="ja-JP">
                <a:latin typeface="Calibri" charset="0"/>
                <a:ea typeface="ＭＳ Ｐゴシック" charset="0"/>
                <a:cs typeface="ＭＳ Ｐゴシック" charset="0"/>
              </a:rPr>
              <a:t>5</a:t>
            </a:r>
            <a:r>
              <a:rPr lang="ja-JP" altLang="en-US">
                <a:latin typeface="Calibri" charset="0"/>
                <a:ea typeface="ＭＳ Ｐゴシック" charset="0"/>
                <a:cs typeface="ＭＳ Ｐゴシック" charset="0"/>
              </a:rPr>
              <a:t>歳以上になってくると、海、川、池、プールでの溺水が主になってきます。</a:t>
            </a:r>
            <a:endParaRPr lang="en-US" altLang="ja-JP">
              <a:latin typeface="Calibri" charset="0"/>
              <a:ea typeface="ＭＳ Ｐゴシック" charset="0"/>
              <a:cs typeface="ＭＳ Ｐゴシック" charset="0"/>
            </a:endParaRPr>
          </a:p>
          <a:p>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本日は、窒息に至ったり、重大な状況に陥ってしまう可能性のある誤飲、誤嚥についてを中心に、交通事故と溺水について</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少し詳しくお話させて頂きます。</a:t>
            </a:r>
          </a:p>
        </p:txBody>
      </p:sp>
      <p:sp>
        <p:nvSpPr>
          <p:cNvPr id="25603"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fld id="{BDE3239C-2B51-484B-913B-91B141AFB2B1}" type="slidenum">
              <a:rPr lang="ja-JP" altLang="en-US" sz="1200">
                <a:ea typeface="ＭＳ Ｐゴシック" charset="0"/>
                <a:cs typeface="ＭＳ Ｐゴシック" charset="0"/>
              </a:rPr>
              <a:pPr/>
              <a:t>8</a:t>
            </a:fld>
            <a:endParaRPr lang="ja-JP" altLang="en-US" sz="120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Calibri" charset="0"/>
                <a:ea typeface="ＭＳ Ｐゴシック" charset="0"/>
                <a:cs typeface="ＭＳ Ｐゴシック" charset="0"/>
              </a:rPr>
              <a:t>一口で不慮の事故と言っても、さまざまな事故があります。</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当然子どもですから、年齢発達により特徴的な事故の特徴もみられます。</a:t>
            </a:r>
            <a:endParaRPr lang="en-US" altLang="ja-JP">
              <a:latin typeface="Calibri" charset="0"/>
              <a:ea typeface="ＭＳ Ｐゴシック" charset="0"/>
              <a:cs typeface="ＭＳ Ｐゴシック" charset="0"/>
            </a:endParaRPr>
          </a:p>
          <a:p>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まず</a:t>
            </a:r>
            <a:r>
              <a:rPr lang="en-US" altLang="ja-JP">
                <a:latin typeface="Calibri" charset="0"/>
                <a:ea typeface="ＭＳ Ｐゴシック" charset="0"/>
                <a:cs typeface="ＭＳ Ｐゴシック" charset="0"/>
              </a:rPr>
              <a:t>0</a:t>
            </a:r>
            <a:r>
              <a:rPr lang="ja-JP" altLang="en-US">
                <a:latin typeface="Calibri" charset="0"/>
                <a:ea typeface="ＭＳ Ｐゴシック" charset="0"/>
                <a:cs typeface="ＭＳ Ｐゴシック" charset="0"/>
              </a:rPr>
              <a:t>歳児にみられる事故で圧倒的に多いのは窒息です。これはものを喉に詰まらせて、息ができなくなる状態です。</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以降、</a:t>
            </a:r>
            <a:r>
              <a:rPr lang="en-US" altLang="ja-JP">
                <a:latin typeface="Calibri" charset="0"/>
                <a:ea typeface="ＭＳ Ｐゴシック" charset="0"/>
                <a:cs typeface="ＭＳ Ｐゴシック" charset="0"/>
              </a:rPr>
              <a:t>1</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19</a:t>
            </a:r>
            <a:r>
              <a:rPr lang="ja-JP" altLang="en-US">
                <a:latin typeface="Calibri" charset="0"/>
                <a:ea typeface="ＭＳ Ｐゴシック" charset="0"/>
                <a:cs typeface="ＭＳ Ｐゴシック" charset="0"/>
              </a:rPr>
              <a:t>歳までの</a:t>
            </a:r>
            <a:r>
              <a:rPr lang="en-US" altLang="ja-JP">
                <a:latin typeface="Calibri" charset="0"/>
                <a:ea typeface="ＭＳ Ｐゴシック" charset="0"/>
                <a:cs typeface="ＭＳ Ｐゴシック" charset="0"/>
              </a:rPr>
              <a:t>1</a:t>
            </a:r>
            <a:r>
              <a:rPr lang="ja-JP" altLang="en-US">
                <a:latin typeface="Calibri" charset="0"/>
                <a:ea typeface="ＭＳ Ｐゴシック" charset="0"/>
                <a:cs typeface="ＭＳ Ｐゴシック" charset="0"/>
              </a:rPr>
              <a:t>位は交通事故です。</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同じ交通事故でも、年齢によって事故の種類はことなります。</a:t>
            </a:r>
            <a:endParaRPr lang="en-US" altLang="ja-JP">
              <a:latin typeface="Calibri" charset="0"/>
              <a:ea typeface="ＭＳ Ｐゴシック" charset="0"/>
              <a:cs typeface="ＭＳ Ｐゴシック" charset="0"/>
            </a:endParaRPr>
          </a:p>
          <a:p>
            <a:r>
              <a:rPr lang="en-US" altLang="ja-JP">
                <a:latin typeface="Calibri" charset="0"/>
                <a:ea typeface="ＭＳ Ｐゴシック" charset="0"/>
                <a:cs typeface="ＭＳ Ｐゴシック" charset="0"/>
              </a:rPr>
              <a:t>0</a:t>
            </a:r>
            <a:r>
              <a:rPr lang="ja-JP" altLang="en-US">
                <a:latin typeface="Calibri" charset="0"/>
                <a:ea typeface="ＭＳ Ｐゴシック" charset="0"/>
                <a:cs typeface="ＭＳ Ｐゴシック" charset="0"/>
              </a:rPr>
              <a:t>歳、</a:t>
            </a:r>
            <a:r>
              <a:rPr lang="en-US" altLang="ja-JP">
                <a:latin typeface="Calibri" charset="0"/>
                <a:ea typeface="ＭＳ Ｐゴシック" charset="0"/>
                <a:cs typeface="ＭＳ Ｐゴシック" charset="0"/>
              </a:rPr>
              <a:t>1</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4</a:t>
            </a:r>
            <a:r>
              <a:rPr lang="ja-JP" altLang="en-US">
                <a:latin typeface="Calibri" charset="0"/>
                <a:ea typeface="ＭＳ Ｐゴシック" charset="0"/>
                <a:cs typeface="ＭＳ Ｐゴシック" charset="0"/>
              </a:rPr>
              <a:t>歳の交通事故、これはチャイルドシート未装着によるものが多いです。</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少し大きくなってくると、飛び出しですね。</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もうちょっと大きくなってくると、自転車の事故が多くなります。</a:t>
            </a:r>
            <a:endParaRPr lang="en-US" altLang="ja-JP">
              <a:latin typeface="Calibri" charset="0"/>
              <a:ea typeface="ＭＳ Ｐゴシック" charset="0"/>
              <a:cs typeface="ＭＳ Ｐゴシック" charset="0"/>
            </a:endParaRPr>
          </a:p>
          <a:p>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つづいて、全年齢階級での</a:t>
            </a:r>
            <a:r>
              <a:rPr lang="en-US" altLang="ja-JP">
                <a:latin typeface="Calibri" charset="0"/>
                <a:ea typeface="ＭＳ Ｐゴシック" charset="0"/>
                <a:cs typeface="ＭＳ Ｐゴシック" charset="0"/>
              </a:rPr>
              <a:t>2</a:t>
            </a:r>
            <a:r>
              <a:rPr lang="ja-JP" altLang="en-US">
                <a:latin typeface="Calibri" charset="0"/>
                <a:ea typeface="ＭＳ Ｐゴシック" charset="0"/>
                <a:cs typeface="ＭＳ Ｐゴシック" charset="0"/>
              </a:rPr>
              <a:t>位は溺水、これは溺れることですね。</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これは同じ溺水でも、</a:t>
            </a:r>
            <a:r>
              <a:rPr lang="en-US" altLang="ja-JP">
                <a:latin typeface="Calibri" charset="0"/>
                <a:ea typeface="ＭＳ Ｐゴシック" charset="0"/>
                <a:cs typeface="ＭＳ Ｐゴシック" charset="0"/>
              </a:rPr>
              <a:t>0</a:t>
            </a:r>
            <a:r>
              <a:rPr lang="ja-JP" altLang="en-US">
                <a:latin typeface="Calibri" charset="0"/>
                <a:ea typeface="ＭＳ Ｐゴシック" charset="0"/>
                <a:cs typeface="ＭＳ Ｐゴシック" charset="0"/>
              </a:rPr>
              <a:t>歳から</a:t>
            </a:r>
            <a:r>
              <a:rPr lang="en-US" altLang="ja-JP">
                <a:latin typeface="Calibri" charset="0"/>
                <a:ea typeface="ＭＳ Ｐゴシック" charset="0"/>
                <a:cs typeface="ＭＳ Ｐゴシック" charset="0"/>
              </a:rPr>
              <a:t>1</a:t>
            </a:r>
            <a:r>
              <a:rPr lang="ja-JP" altLang="en-US">
                <a:latin typeface="Calibri" charset="0"/>
                <a:ea typeface="ＭＳ Ｐゴシック" charset="0"/>
                <a:cs typeface="ＭＳ Ｐゴシック" charset="0"/>
              </a:rPr>
              <a:t>歳はお風呂での溺水。</a:t>
            </a:r>
            <a:endParaRPr lang="en-US" altLang="ja-JP">
              <a:latin typeface="Calibri" charset="0"/>
              <a:ea typeface="ＭＳ Ｐゴシック" charset="0"/>
              <a:cs typeface="ＭＳ Ｐゴシック" charset="0"/>
            </a:endParaRPr>
          </a:p>
          <a:p>
            <a:r>
              <a:rPr lang="en-US" altLang="ja-JP">
                <a:latin typeface="Calibri" charset="0"/>
                <a:ea typeface="ＭＳ Ｐゴシック" charset="0"/>
                <a:cs typeface="ＭＳ Ｐゴシック" charset="0"/>
              </a:rPr>
              <a:t>5</a:t>
            </a:r>
            <a:r>
              <a:rPr lang="ja-JP" altLang="en-US">
                <a:latin typeface="Calibri" charset="0"/>
                <a:ea typeface="ＭＳ Ｐゴシック" charset="0"/>
                <a:cs typeface="ＭＳ Ｐゴシック" charset="0"/>
              </a:rPr>
              <a:t>歳以上になってくると、海、川、池、プールでの溺水が主になってきます。</a:t>
            </a:r>
            <a:endParaRPr lang="en-US" altLang="ja-JP">
              <a:latin typeface="Calibri" charset="0"/>
              <a:ea typeface="ＭＳ Ｐゴシック" charset="0"/>
              <a:cs typeface="ＭＳ Ｐゴシック" charset="0"/>
            </a:endParaRPr>
          </a:p>
          <a:p>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本日は、窒息に至ったり、重大な状況に陥ってしまう可能性のある誤飲、誤嚥についてを中心に、交通事故と溺水について</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少し詳しくお話させて頂きます。</a:t>
            </a:r>
          </a:p>
        </p:txBody>
      </p:sp>
      <p:sp>
        <p:nvSpPr>
          <p:cNvPr id="27651"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fld id="{37EC7788-F8EF-094F-9901-71EA60E69178}" type="slidenum">
              <a:rPr lang="ja-JP" altLang="en-US" sz="1200">
                <a:ea typeface="ＭＳ Ｐゴシック" charset="0"/>
                <a:cs typeface="ＭＳ Ｐゴシック" charset="0"/>
              </a:rPr>
              <a:pPr/>
              <a:t>9</a:t>
            </a:fld>
            <a:endParaRPr lang="ja-JP" altLang="en-US" sz="120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a:latin typeface="Calibri" charset="0"/>
                <a:ea typeface="ＭＳ Ｐゴシック" charset="0"/>
                <a:cs typeface="ＭＳ Ｐゴシック" charset="0"/>
              </a:rPr>
              <a:t>平成</a:t>
            </a:r>
            <a:r>
              <a:rPr lang="en-US" altLang="ja-JP">
                <a:latin typeface="Calibri" charset="0"/>
                <a:ea typeface="ＭＳ Ｐゴシック" charset="0"/>
                <a:cs typeface="ＭＳ Ｐゴシック" charset="0"/>
              </a:rPr>
              <a:t>21</a:t>
            </a:r>
            <a:r>
              <a:rPr lang="ja-JP" altLang="en-US">
                <a:latin typeface="Calibri" charset="0"/>
                <a:ea typeface="ＭＳ Ｐゴシック" charset="0"/>
                <a:cs typeface="ＭＳ Ｐゴシック" charset="0"/>
              </a:rPr>
              <a:t>年度の受診患者の主訴です。</a:t>
            </a:r>
            <a:endParaRPr lang="en-US" altLang="ja-JP">
              <a:latin typeface="Calibri" charset="0"/>
              <a:ea typeface="ＭＳ Ｐゴシック" charset="0"/>
              <a:cs typeface="ＭＳ Ｐゴシック" charset="0"/>
            </a:endParaRPr>
          </a:p>
          <a:p>
            <a:pPr>
              <a:spcBef>
                <a:spcPct val="0"/>
              </a:spcBef>
            </a:pPr>
            <a:r>
              <a:rPr lang="ja-JP" altLang="en-US">
                <a:latin typeface="Calibri" charset="0"/>
                <a:ea typeface="ＭＳ Ｐゴシック" charset="0"/>
                <a:cs typeface="ＭＳ Ｐゴシック" charset="0"/>
              </a:rPr>
              <a:t>ベスト</a:t>
            </a:r>
            <a:r>
              <a:rPr lang="en-US" altLang="ja-JP">
                <a:latin typeface="Calibri" charset="0"/>
                <a:ea typeface="ＭＳ Ｐゴシック" charset="0"/>
                <a:cs typeface="ＭＳ Ｐゴシック" charset="0"/>
              </a:rPr>
              <a:t>5</a:t>
            </a:r>
            <a:r>
              <a:rPr lang="ja-JP" altLang="en-US">
                <a:latin typeface="Calibri" charset="0"/>
                <a:ea typeface="ＭＳ Ｐゴシック" charset="0"/>
                <a:cs typeface="ＭＳ Ｐゴシック" charset="0"/>
              </a:rPr>
              <a:t>は、発熱</a:t>
            </a:r>
            <a:r>
              <a:rPr lang="en-US" altLang="ja-JP">
                <a:latin typeface="Calibri" charset="0"/>
                <a:ea typeface="ＭＳ Ｐゴシック" charset="0"/>
                <a:cs typeface="ＭＳ Ｐゴシック" charset="0"/>
              </a:rPr>
              <a:t>69</a:t>
            </a:r>
            <a:r>
              <a:rPr lang="ja-JP" altLang="en-US">
                <a:latin typeface="Calibri" charset="0"/>
                <a:ea typeface="ＭＳ Ｐゴシック" charset="0"/>
                <a:cs typeface="ＭＳ Ｐゴシック" charset="0"/>
              </a:rPr>
              <a:t>％、嘔吐下痢</a:t>
            </a:r>
            <a:r>
              <a:rPr lang="en-US" altLang="ja-JP">
                <a:latin typeface="Calibri" charset="0"/>
                <a:ea typeface="ＭＳ Ｐゴシック" charset="0"/>
                <a:cs typeface="ＭＳ Ｐゴシック" charset="0"/>
              </a:rPr>
              <a:t>8</a:t>
            </a:r>
            <a:r>
              <a:rPr lang="ja-JP" altLang="en-US">
                <a:latin typeface="Calibri" charset="0"/>
                <a:ea typeface="ＭＳ Ｐゴシック" charset="0"/>
                <a:cs typeface="ＭＳ Ｐゴシック" charset="0"/>
              </a:rPr>
              <a:t>％、咳喘鳴</a:t>
            </a:r>
            <a:r>
              <a:rPr lang="en-US" altLang="ja-JP">
                <a:latin typeface="Calibri" charset="0"/>
                <a:ea typeface="ＭＳ Ｐゴシック" charset="0"/>
                <a:cs typeface="ＭＳ Ｐゴシック" charset="0"/>
              </a:rPr>
              <a:t>7</a:t>
            </a:r>
            <a:r>
              <a:rPr lang="ja-JP" altLang="en-US">
                <a:latin typeface="Calibri" charset="0"/>
                <a:ea typeface="ＭＳ Ｐゴシック" charset="0"/>
                <a:cs typeface="ＭＳ Ｐゴシック" charset="0"/>
              </a:rPr>
              <a:t>％、発疹</a:t>
            </a:r>
            <a:r>
              <a:rPr lang="en-US" altLang="ja-JP">
                <a:latin typeface="Calibri" charset="0"/>
                <a:ea typeface="ＭＳ Ｐゴシック" charset="0"/>
                <a:cs typeface="ＭＳ Ｐゴシック" charset="0"/>
              </a:rPr>
              <a:t>5</a:t>
            </a:r>
            <a:r>
              <a:rPr lang="ja-JP" altLang="en-US">
                <a:latin typeface="Calibri" charset="0"/>
                <a:ea typeface="ＭＳ Ｐゴシック" charset="0"/>
                <a:cs typeface="ＭＳ Ｐゴシック" charset="0"/>
              </a:rPr>
              <a:t>％、腹痛</a:t>
            </a:r>
            <a:r>
              <a:rPr lang="en-US" altLang="ja-JP">
                <a:latin typeface="Calibri" charset="0"/>
                <a:ea typeface="ＭＳ Ｐゴシック" charset="0"/>
                <a:cs typeface="ＭＳ Ｐゴシック" charset="0"/>
              </a:rPr>
              <a:t>3</a:t>
            </a:r>
            <a:r>
              <a:rPr lang="ja-JP" altLang="en-US">
                <a:latin typeface="Calibri" charset="0"/>
                <a:ea typeface="ＭＳ Ｐゴシック" charset="0"/>
                <a:cs typeface="ＭＳ Ｐゴシック" charset="0"/>
              </a:rPr>
              <a:t>％でした。</a:t>
            </a:r>
            <a:endParaRPr lang="en-US" altLang="ja-JP">
              <a:latin typeface="Calibri" charset="0"/>
              <a:ea typeface="ＭＳ Ｐゴシック" charset="0"/>
              <a:cs typeface="ＭＳ Ｐゴシック" charset="0"/>
            </a:endParaRPr>
          </a:p>
          <a:p>
            <a:pPr>
              <a:spcBef>
                <a:spcPct val="0"/>
              </a:spcBef>
            </a:pPr>
            <a:r>
              <a:rPr lang="ja-JP" altLang="en-US">
                <a:latin typeface="Calibri" charset="0"/>
                <a:ea typeface="ＭＳ Ｐゴシック" charset="0"/>
                <a:cs typeface="ＭＳ Ｐゴシック" charset="0"/>
              </a:rPr>
              <a:t>痛み、けいれん、呼吸困難と続いています。</a:t>
            </a:r>
            <a:endParaRPr lang="en-US" altLang="ja-JP">
              <a:latin typeface="Calibri" charset="0"/>
              <a:ea typeface="ＭＳ Ｐゴシック" charset="0"/>
              <a:cs typeface="ＭＳ Ｐゴシック" charset="0"/>
            </a:endParaRPr>
          </a:p>
          <a:p>
            <a:pPr>
              <a:spcBef>
                <a:spcPct val="0"/>
              </a:spcBef>
            </a:pPr>
            <a:r>
              <a:rPr lang="ja-JP" altLang="en-US">
                <a:latin typeface="Calibri" charset="0"/>
                <a:ea typeface="ＭＳ Ｐゴシック" charset="0"/>
                <a:cs typeface="ＭＳ Ｐゴシック" charset="0"/>
              </a:rPr>
              <a:t>圧倒的に発熱です。</a:t>
            </a:r>
            <a:r>
              <a:rPr lang="en-US" altLang="ja-JP">
                <a:latin typeface="Calibri" charset="0"/>
                <a:ea typeface="ＭＳ Ｐゴシック" charset="0"/>
                <a:cs typeface="ＭＳ Ｐゴシック" charset="0"/>
              </a:rPr>
              <a:t>21</a:t>
            </a:r>
            <a:r>
              <a:rPr lang="ja-JP" altLang="en-US">
                <a:latin typeface="Calibri" charset="0"/>
                <a:ea typeface="ＭＳ Ｐゴシック" charset="0"/>
                <a:cs typeface="ＭＳ Ｐゴシック" charset="0"/>
              </a:rPr>
              <a:t>年度は新型インフルによる受診患者の大幅な増加がありましたが、受診患者の主症状の割合は平成</a:t>
            </a:r>
            <a:r>
              <a:rPr lang="en-US" altLang="ja-JP">
                <a:latin typeface="Calibri" charset="0"/>
                <a:ea typeface="ＭＳ Ｐゴシック" charset="0"/>
                <a:cs typeface="ＭＳ Ｐゴシック" charset="0"/>
              </a:rPr>
              <a:t>20</a:t>
            </a:r>
            <a:r>
              <a:rPr lang="ja-JP" altLang="en-US">
                <a:latin typeface="Calibri" charset="0"/>
                <a:ea typeface="ＭＳ Ｐゴシック" charset="0"/>
                <a:cs typeface="ＭＳ Ｐゴシック" charset="0"/>
              </a:rPr>
              <a:t>年度とかわりません。</a:t>
            </a:r>
            <a:endParaRPr lang="en-US" altLang="ja-JP">
              <a:latin typeface="Calibri" charset="0"/>
              <a:ea typeface="ＭＳ Ｐゴシック" charset="0"/>
              <a:cs typeface="ＭＳ Ｐゴシック" charset="0"/>
            </a:endParaRPr>
          </a:p>
          <a:p>
            <a:pPr>
              <a:spcBef>
                <a:spcPct val="0"/>
              </a:spcBef>
            </a:pPr>
            <a:endParaRPr lang="en-US" altLang="ja-JP">
              <a:latin typeface="Calibri" charset="0"/>
              <a:ea typeface="ＭＳ Ｐゴシック" charset="0"/>
              <a:cs typeface="ＭＳ Ｐゴシック" charset="0"/>
            </a:endParaRPr>
          </a:p>
          <a:p>
            <a:pPr>
              <a:spcBef>
                <a:spcPct val="0"/>
              </a:spcBef>
            </a:pPr>
            <a:r>
              <a:rPr lang="ja-JP" altLang="en-US">
                <a:latin typeface="Calibri" charset="0"/>
                <a:ea typeface="ＭＳ Ｐゴシック" charset="0"/>
                <a:cs typeface="ＭＳ Ｐゴシック" charset="0"/>
              </a:rPr>
              <a:t>次のスライド</a:t>
            </a:r>
            <a:endParaRPr lang="en-US" altLang="ja-JP">
              <a:latin typeface="Calibri" charset="0"/>
              <a:ea typeface="ＭＳ Ｐゴシック" charset="0"/>
              <a:cs typeface="ＭＳ Ｐゴシック" charset="0"/>
            </a:endParaRPr>
          </a:p>
          <a:p>
            <a:pPr>
              <a:spcBef>
                <a:spcPct val="0"/>
              </a:spcBef>
            </a:pPr>
            <a:endParaRPr lang="ja-JP" altLang="en-US">
              <a:latin typeface="Calibri" charset="0"/>
              <a:ea typeface="ＭＳ Ｐゴシック" charset="0"/>
              <a:cs typeface="ＭＳ Ｐゴシック" charset="0"/>
            </a:endParaRPr>
          </a:p>
        </p:txBody>
      </p:sp>
      <p:sp>
        <p:nvSpPr>
          <p:cNvPr id="34819"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spcBef>
                <a:spcPct val="0"/>
              </a:spcBef>
            </a:pPr>
            <a:fld id="{FF42047F-887B-CD49-AFCC-10A3DF34D925}" type="slidenum">
              <a:rPr kumimoji="0" lang="ja-JP" altLang="en-US" sz="1200">
                <a:ea typeface="ＭＳ Ｐゴシック" charset="0"/>
                <a:cs typeface="ＭＳ Ｐゴシック" charset="0"/>
              </a:rPr>
              <a:pPr>
                <a:spcBef>
                  <a:spcPct val="0"/>
                </a:spcBef>
              </a:pPr>
              <a:t>12</a:t>
            </a:fld>
            <a:endParaRPr kumimoji="0" lang="ja-JP" altLang="en-US" sz="120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3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ja-JP" altLang="en-US" sz="1200" kern="1200" dirty="0" smtClean="0">
                <a:solidFill>
                  <a:schemeClr val="tx1"/>
                </a:solidFill>
                <a:latin typeface="+mn-lt"/>
                <a:ea typeface="+mn-ea"/>
                <a:cs typeface="+mn-cs"/>
              </a:rPr>
              <a:t>症例のまとめです。</a:t>
            </a:r>
            <a:endParaRPr kumimoji="1" lang="en-US" altLang="ja-JP" sz="1200" kern="1200" dirty="0" smtClean="0">
              <a:solidFill>
                <a:schemeClr val="tx1"/>
              </a:solidFill>
              <a:latin typeface="+mn-lt"/>
              <a:ea typeface="+mn-ea"/>
              <a:cs typeface="+mn-cs"/>
            </a:endParaRPr>
          </a:p>
          <a:p>
            <a:pPr eaLnBrk="1" hangingPunct="1">
              <a:spcBef>
                <a:spcPct val="0"/>
              </a:spcBef>
            </a:pPr>
            <a:r>
              <a:rPr kumimoji="1" lang="ja-JP" altLang="ja-JP" sz="1200" kern="1200" dirty="0" smtClean="0">
                <a:solidFill>
                  <a:schemeClr val="tx1"/>
                </a:solidFill>
                <a:latin typeface="+mn-lt"/>
                <a:ea typeface="+mn-ea"/>
                <a:cs typeface="+mn-cs"/>
              </a:rPr>
              <a:t>虐待が疑われた症例への対応別件数では、当日報告が</a:t>
            </a:r>
            <a:r>
              <a:rPr kumimoji="1" lang="en-US" altLang="ja-JP" sz="1200" kern="1200" dirty="0" smtClean="0">
                <a:solidFill>
                  <a:schemeClr val="tx1"/>
                </a:solidFill>
                <a:latin typeface="+mn-lt"/>
                <a:ea typeface="+mn-ea"/>
                <a:cs typeface="+mn-cs"/>
              </a:rPr>
              <a:t>4</a:t>
            </a:r>
            <a:r>
              <a:rPr kumimoji="1" lang="ja-JP" altLang="ja-JP" sz="1200" kern="1200" dirty="0" smtClean="0">
                <a:solidFill>
                  <a:schemeClr val="tx1"/>
                </a:solidFill>
                <a:latin typeface="+mn-lt"/>
                <a:ea typeface="+mn-ea"/>
                <a:cs typeface="+mn-cs"/>
              </a:rPr>
              <a:t>例、後日報告例</a:t>
            </a:r>
            <a:r>
              <a:rPr kumimoji="1" lang="en-US" altLang="ja-JP" sz="1200" kern="1200" dirty="0" smtClean="0">
                <a:solidFill>
                  <a:schemeClr val="tx1"/>
                </a:solidFill>
                <a:latin typeface="+mn-lt"/>
                <a:ea typeface="+mn-ea"/>
                <a:cs typeface="+mn-cs"/>
              </a:rPr>
              <a:t>4</a:t>
            </a:r>
            <a:r>
              <a:rPr kumimoji="1" lang="ja-JP" altLang="ja-JP" sz="1200" kern="1200" dirty="0" smtClean="0">
                <a:solidFill>
                  <a:schemeClr val="tx1"/>
                </a:solidFill>
                <a:latin typeface="+mn-lt"/>
                <a:ea typeface="+mn-ea"/>
                <a:cs typeface="+mn-cs"/>
              </a:rPr>
              <a:t>例、後送病院搬送例</a:t>
            </a:r>
            <a:r>
              <a:rPr kumimoji="1" lang="en-US" altLang="ja-JP" sz="1200" kern="1200" dirty="0" smtClean="0">
                <a:solidFill>
                  <a:schemeClr val="tx1"/>
                </a:solidFill>
                <a:latin typeface="+mn-lt"/>
                <a:ea typeface="+mn-ea"/>
                <a:cs typeface="+mn-cs"/>
              </a:rPr>
              <a:t>4</a:t>
            </a:r>
            <a:r>
              <a:rPr kumimoji="1" lang="ja-JP" altLang="ja-JP" sz="1200" kern="1200" dirty="0" smtClean="0">
                <a:solidFill>
                  <a:schemeClr val="tx1"/>
                </a:solidFill>
                <a:latin typeface="+mn-lt"/>
                <a:ea typeface="+mn-ea"/>
                <a:cs typeface="+mn-cs"/>
              </a:rPr>
              <a:t>例、で</a:t>
            </a:r>
            <a:r>
              <a:rPr kumimoji="1" lang="ja-JP" altLang="en-US" sz="1200" kern="1200" dirty="0" smtClean="0">
                <a:solidFill>
                  <a:schemeClr val="tx1"/>
                </a:solidFill>
                <a:latin typeface="+mn-lt"/>
                <a:ea typeface="+mn-ea"/>
                <a:cs typeface="+mn-cs"/>
              </a:rPr>
              <a:t>した</a:t>
            </a:r>
            <a:r>
              <a:rPr kumimoji="1" lang="ja-JP" altLang="ja-JP"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a:p>
            <a:pPr eaLnBrk="1" hangingPunct="1">
              <a:spcBef>
                <a:spcPct val="0"/>
              </a:spcBef>
            </a:pPr>
            <a:r>
              <a:rPr kumimoji="1" lang="ja-JP" altLang="ja-JP" sz="1200" kern="1200" dirty="0" smtClean="0">
                <a:solidFill>
                  <a:schemeClr val="tx1"/>
                </a:solidFill>
                <a:latin typeface="+mn-lt"/>
                <a:ea typeface="+mn-ea"/>
                <a:cs typeface="+mn-cs"/>
              </a:rPr>
              <a:t>年度別報告件数では平成</a:t>
            </a:r>
            <a:r>
              <a:rPr kumimoji="1" lang="en-US" altLang="ja-JP" sz="1200" kern="1200" dirty="0" smtClean="0">
                <a:solidFill>
                  <a:schemeClr val="tx1"/>
                </a:solidFill>
                <a:latin typeface="+mn-lt"/>
                <a:ea typeface="+mn-ea"/>
                <a:cs typeface="+mn-cs"/>
              </a:rPr>
              <a:t>20</a:t>
            </a:r>
            <a:r>
              <a:rPr kumimoji="1" lang="ja-JP" altLang="ja-JP" sz="1200" kern="1200" dirty="0" smtClean="0">
                <a:solidFill>
                  <a:schemeClr val="tx1"/>
                </a:solidFill>
                <a:latin typeface="+mn-lt"/>
                <a:ea typeface="+mn-ea"/>
                <a:cs typeface="+mn-cs"/>
              </a:rPr>
              <a:t>年度</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件、平成</a:t>
            </a:r>
            <a:r>
              <a:rPr kumimoji="1" lang="en-US" altLang="ja-JP" sz="1200" kern="1200" dirty="0" smtClean="0">
                <a:solidFill>
                  <a:schemeClr val="tx1"/>
                </a:solidFill>
                <a:latin typeface="+mn-lt"/>
                <a:ea typeface="+mn-ea"/>
                <a:cs typeface="+mn-cs"/>
              </a:rPr>
              <a:t>21</a:t>
            </a:r>
            <a:r>
              <a:rPr kumimoji="1" lang="ja-JP" altLang="ja-JP" sz="1200" kern="1200" dirty="0" smtClean="0">
                <a:solidFill>
                  <a:schemeClr val="tx1"/>
                </a:solidFill>
                <a:latin typeface="+mn-lt"/>
                <a:ea typeface="+mn-ea"/>
                <a:cs typeface="+mn-cs"/>
              </a:rPr>
              <a:t>年度</a:t>
            </a:r>
            <a:r>
              <a:rPr kumimoji="1" lang="en-US" altLang="ja-JP" sz="1200" kern="1200" dirty="0" smtClean="0">
                <a:solidFill>
                  <a:schemeClr val="tx1"/>
                </a:solidFill>
                <a:latin typeface="+mn-lt"/>
                <a:ea typeface="+mn-ea"/>
                <a:cs typeface="+mn-cs"/>
              </a:rPr>
              <a:t>4</a:t>
            </a:r>
            <a:r>
              <a:rPr kumimoji="1" lang="ja-JP" altLang="ja-JP" sz="1200" kern="1200" dirty="0" smtClean="0">
                <a:solidFill>
                  <a:schemeClr val="tx1"/>
                </a:solidFill>
                <a:latin typeface="+mn-lt"/>
                <a:ea typeface="+mn-ea"/>
                <a:cs typeface="+mn-cs"/>
              </a:rPr>
              <a:t>件、平成</a:t>
            </a:r>
            <a:r>
              <a:rPr kumimoji="1" lang="en-US" altLang="ja-JP" sz="1200" kern="1200" dirty="0" smtClean="0">
                <a:solidFill>
                  <a:schemeClr val="tx1"/>
                </a:solidFill>
                <a:latin typeface="+mn-lt"/>
                <a:ea typeface="+mn-ea"/>
                <a:cs typeface="+mn-cs"/>
              </a:rPr>
              <a:t>22</a:t>
            </a:r>
            <a:r>
              <a:rPr kumimoji="1" lang="ja-JP" altLang="ja-JP" sz="1200" kern="1200" dirty="0" smtClean="0">
                <a:solidFill>
                  <a:schemeClr val="tx1"/>
                </a:solidFill>
                <a:latin typeface="+mn-lt"/>
                <a:ea typeface="+mn-ea"/>
                <a:cs typeface="+mn-cs"/>
              </a:rPr>
              <a:t>年度</a:t>
            </a:r>
            <a:r>
              <a:rPr kumimoji="1" lang="en-US" altLang="ja-JP" sz="1200" kern="1200" dirty="0" smtClean="0">
                <a:solidFill>
                  <a:schemeClr val="tx1"/>
                </a:solidFill>
                <a:latin typeface="+mn-lt"/>
                <a:ea typeface="+mn-ea"/>
                <a:cs typeface="+mn-cs"/>
              </a:rPr>
              <a:t>7</a:t>
            </a:r>
            <a:r>
              <a:rPr kumimoji="1" lang="ja-JP" altLang="ja-JP" sz="1200" kern="1200" dirty="0" smtClean="0">
                <a:solidFill>
                  <a:schemeClr val="tx1"/>
                </a:solidFill>
                <a:latin typeface="+mn-lt"/>
                <a:ea typeface="+mn-ea"/>
                <a:cs typeface="+mn-cs"/>
              </a:rPr>
              <a:t>件で</a:t>
            </a:r>
            <a:r>
              <a:rPr kumimoji="1" lang="ja-JP" altLang="en-US" sz="1200" kern="1200" dirty="0" smtClean="0">
                <a:solidFill>
                  <a:schemeClr val="tx1"/>
                </a:solidFill>
                <a:latin typeface="+mn-lt"/>
                <a:ea typeface="+mn-ea"/>
                <a:cs typeface="+mn-cs"/>
              </a:rPr>
              <a:t>し</a:t>
            </a:r>
            <a:r>
              <a:rPr kumimoji="1" lang="ja-JP" altLang="ja-JP" sz="1200" kern="1200" dirty="0" smtClean="0">
                <a:solidFill>
                  <a:schemeClr val="tx1"/>
                </a:solidFill>
                <a:latin typeface="+mn-lt"/>
                <a:ea typeface="+mn-ea"/>
                <a:cs typeface="+mn-cs"/>
              </a:rPr>
              <a:t>た。</a:t>
            </a:r>
            <a:endParaRPr kumimoji="1" lang="en-US" altLang="ja-JP" sz="1200" kern="1200" dirty="0" smtClean="0">
              <a:solidFill>
                <a:schemeClr val="tx1"/>
              </a:solidFill>
              <a:latin typeface="+mn-lt"/>
              <a:ea typeface="+mn-ea"/>
              <a:cs typeface="+mn-cs"/>
            </a:endParaRPr>
          </a:p>
          <a:p>
            <a:pPr eaLnBrk="1" hangingPunct="1">
              <a:spcBef>
                <a:spcPct val="0"/>
              </a:spcBef>
            </a:pPr>
            <a:r>
              <a:rPr kumimoji="1" lang="ja-JP" altLang="ja-JP" sz="1200" kern="1200" dirty="0" smtClean="0">
                <a:solidFill>
                  <a:schemeClr val="tx1"/>
                </a:solidFill>
                <a:latin typeface="+mn-lt"/>
                <a:ea typeface="+mn-ea"/>
                <a:cs typeface="+mn-cs"/>
              </a:rPr>
              <a:t>疑った虐待の種類は、身体的虐待</a:t>
            </a:r>
            <a:r>
              <a:rPr kumimoji="1" lang="en-US" altLang="ja-JP" sz="1200" kern="1200" dirty="0" smtClean="0">
                <a:solidFill>
                  <a:schemeClr val="tx1"/>
                </a:solidFill>
                <a:latin typeface="+mn-lt"/>
                <a:ea typeface="+mn-ea"/>
                <a:cs typeface="+mn-cs"/>
              </a:rPr>
              <a:t>5</a:t>
            </a:r>
            <a:r>
              <a:rPr kumimoji="1" lang="ja-JP" altLang="ja-JP" sz="1200" kern="1200" dirty="0" smtClean="0">
                <a:solidFill>
                  <a:schemeClr val="tx1"/>
                </a:solidFill>
                <a:latin typeface="+mn-lt"/>
                <a:ea typeface="+mn-ea"/>
                <a:cs typeface="+mn-cs"/>
              </a:rPr>
              <a:t>件、ネグレクト</a:t>
            </a:r>
            <a:r>
              <a:rPr kumimoji="1" lang="en-US" altLang="ja-JP" sz="1200" kern="1200" dirty="0" smtClean="0">
                <a:solidFill>
                  <a:schemeClr val="tx1"/>
                </a:solidFill>
                <a:latin typeface="+mn-lt"/>
                <a:ea typeface="+mn-ea"/>
                <a:cs typeface="+mn-cs"/>
              </a:rPr>
              <a:t>4</a:t>
            </a:r>
            <a:r>
              <a:rPr kumimoji="1" lang="ja-JP" altLang="ja-JP" sz="1200" kern="1200" dirty="0" smtClean="0">
                <a:solidFill>
                  <a:schemeClr val="tx1"/>
                </a:solidFill>
                <a:latin typeface="+mn-lt"/>
                <a:ea typeface="+mn-ea"/>
                <a:cs typeface="+mn-cs"/>
              </a:rPr>
              <a:t>件、性的虐待</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件、育児不安</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件、心理的虐待</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件で</a:t>
            </a:r>
            <a:r>
              <a:rPr kumimoji="1" lang="ja-JP" altLang="en-US" sz="1200" kern="1200" dirty="0" smtClean="0">
                <a:solidFill>
                  <a:schemeClr val="tx1"/>
                </a:solidFill>
                <a:latin typeface="+mn-lt"/>
                <a:ea typeface="+mn-ea"/>
                <a:cs typeface="+mn-cs"/>
              </a:rPr>
              <a:t>し</a:t>
            </a:r>
            <a:r>
              <a:rPr kumimoji="1" lang="ja-JP" altLang="ja-JP" sz="1200" kern="1200" dirty="0" smtClean="0">
                <a:solidFill>
                  <a:schemeClr val="tx1"/>
                </a:solidFill>
                <a:latin typeface="+mn-lt"/>
                <a:ea typeface="+mn-ea"/>
                <a:cs typeface="+mn-cs"/>
              </a:rPr>
              <a:t>た。</a:t>
            </a:r>
            <a:endParaRPr kumimoji="1" lang="en-US" altLang="ja-JP" sz="1200" kern="1200" dirty="0" smtClean="0">
              <a:solidFill>
                <a:schemeClr val="tx1"/>
              </a:solidFill>
              <a:latin typeface="+mn-lt"/>
              <a:ea typeface="+mn-ea"/>
              <a:cs typeface="+mn-cs"/>
            </a:endParaRPr>
          </a:p>
          <a:p>
            <a:pPr eaLnBrk="1" hangingPunct="1">
              <a:spcBef>
                <a:spcPct val="0"/>
              </a:spcBef>
            </a:pPr>
            <a:r>
              <a:rPr kumimoji="1" lang="ja-JP" altLang="ja-JP" sz="1200" kern="1200" dirty="0" smtClean="0">
                <a:solidFill>
                  <a:schemeClr val="tx1"/>
                </a:solidFill>
                <a:latin typeface="+mn-lt"/>
                <a:ea typeface="+mn-ea"/>
                <a:cs typeface="+mn-cs"/>
              </a:rPr>
              <a:t>また、保護者からの電話相談にて虐待が疑われ受診を促した事例が</a:t>
            </a:r>
            <a:r>
              <a:rPr kumimoji="1" lang="en-US" altLang="ja-JP" sz="1200" kern="1200" dirty="0" smtClean="0">
                <a:solidFill>
                  <a:schemeClr val="tx1"/>
                </a:solidFill>
                <a:latin typeface="+mn-lt"/>
                <a:ea typeface="+mn-ea"/>
                <a:cs typeface="+mn-cs"/>
              </a:rPr>
              <a:t>3</a:t>
            </a:r>
            <a:r>
              <a:rPr kumimoji="1" lang="ja-JP" altLang="ja-JP" sz="1200" kern="1200" dirty="0" smtClean="0">
                <a:solidFill>
                  <a:schemeClr val="tx1"/>
                </a:solidFill>
                <a:latin typeface="+mn-lt"/>
                <a:ea typeface="+mn-ea"/>
                <a:cs typeface="+mn-cs"/>
              </a:rPr>
              <a:t>件あ</a:t>
            </a:r>
            <a:r>
              <a:rPr kumimoji="1" lang="ja-JP" altLang="en-US" sz="1200" kern="1200" dirty="0" smtClean="0">
                <a:solidFill>
                  <a:schemeClr val="tx1"/>
                </a:solidFill>
                <a:latin typeface="+mn-lt"/>
                <a:ea typeface="+mn-ea"/>
                <a:cs typeface="+mn-cs"/>
              </a:rPr>
              <a:t>りました</a:t>
            </a:r>
            <a:r>
              <a:rPr kumimoji="1" lang="ja-JP" altLang="ja-JP" sz="1200" kern="1200" dirty="0" smtClean="0">
                <a:solidFill>
                  <a:schemeClr val="tx1"/>
                </a:solidFill>
                <a:latin typeface="+mn-lt"/>
                <a:ea typeface="+mn-ea"/>
                <a:cs typeface="+mn-cs"/>
              </a:rPr>
              <a:t>。</a:t>
            </a:r>
            <a:endParaRPr lang="en-US" altLang="ja-JP" dirty="0" smtClean="0"/>
          </a:p>
          <a:p>
            <a:pPr eaLnBrk="1" hangingPunct="1">
              <a:spcBef>
                <a:spcPct val="0"/>
              </a:spcBef>
            </a:pPr>
            <a:endParaRPr lang="en-US" altLang="ja-JP" dirty="0" smtClean="0"/>
          </a:p>
          <a:p>
            <a:pPr eaLnBrk="1" hangingPunct="1">
              <a:spcBef>
                <a:spcPct val="0"/>
              </a:spcBef>
            </a:pPr>
            <a:endParaRPr lang="ja-JP" altLang="en-US" dirty="0" smtClean="0"/>
          </a:p>
        </p:txBody>
      </p:sp>
      <p:sp>
        <p:nvSpPr>
          <p:cNvPr id="133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6E7BCF-D4FA-48BC-9E10-3B604C9171F9}" type="slidenum">
              <a:rPr lang="ja-JP" altLang="en-US" smtClean="0"/>
              <a:pPr fontAlgn="base">
                <a:spcBef>
                  <a:spcPct val="0"/>
                </a:spcBef>
                <a:spcAft>
                  <a:spcPct val="0"/>
                </a:spcAft>
              </a:pPr>
              <a:t>39</a:t>
            </a:fld>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3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初期小児救急医療施設では、虐待もしくは虐待が疑われる事例に遭遇することは多い。</a:t>
            </a:r>
            <a:endParaRPr lang="en-US" altLang="ja-JP" dirty="0" smtClean="0"/>
          </a:p>
          <a:p>
            <a:pPr eaLnBrk="1" hangingPunct="1">
              <a:spcBef>
                <a:spcPct val="0"/>
              </a:spcBef>
            </a:pPr>
            <a:r>
              <a:rPr lang="ja-JP" altLang="en-US" dirty="0" smtClean="0"/>
              <a:t>しかし、その現場で虐待と診断することはむずかしいです。</a:t>
            </a:r>
            <a:endParaRPr lang="en-US" altLang="ja-JP" dirty="0" smtClean="0"/>
          </a:p>
          <a:p>
            <a:pPr eaLnBrk="1" hangingPunct="1">
              <a:spcBef>
                <a:spcPct val="0"/>
              </a:spcBef>
            </a:pPr>
            <a:r>
              <a:rPr lang="ja-JP" altLang="en-US" dirty="0" smtClean="0"/>
              <a:t>子ども虐待の発生を予防することに視点を起き、養育困難を抱えている家族、養育相談を必要としている家族であることを見抜き、虐待への連鎖を断ち切ることが大切です。</a:t>
            </a:r>
            <a:endParaRPr lang="en-US" altLang="ja-JP" dirty="0" smtClean="0"/>
          </a:p>
          <a:p>
            <a:pPr eaLnBrk="1" hangingPunct="1">
              <a:spcBef>
                <a:spcPct val="0"/>
              </a:spcBef>
            </a:pPr>
            <a:endParaRPr lang="en-US" altLang="ja-JP" dirty="0" smtClean="0"/>
          </a:p>
          <a:p>
            <a:pPr eaLnBrk="1" hangingPunct="1">
              <a:spcBef>
                <a:spcPct val="0"/>
              </a:spcBef>
            </a:pPr>
            <a:endParaRPr lang="ja-JP" altLang="en-US" dirty="0" smtClean="0"/>
          </a:p>
        </p:txBody>
      </p:sp>
      <p:sp>
        <p:nvSpPr>
          <p:cNvPr id="1536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D9AE19-D393-4FE2-8D07-4D9DF002DAB6}" type="slidenum">
              <a:rPr lang="ja-JP" altLang="en-US" smtClean="0"/>
              <a:pPr fontAlgn="base">
                <a:spcBef>
                  <a:spcPct val="0"/>
                </a:spcBef>
                <a:spcAft>
                  <a:spcPct val="0"/>
                </a:spcAft>
              </a:pPr>
              <a:t>40</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59373921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2196095"/>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75592500"/>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65900" y="38100"/>
            <a:ext cx="1993900" cy="62357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84200" y="38100"/>
            <a:ext cx="5829300" cy="62357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38703770"/>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411442528"/>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19173849"/>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4012397310"/>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84200" y="1892300"/>
            <a:ext cx="183515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2571750" y="1892300"/>
            <a:ext cx="183515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58448083"/>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10412834"/>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465276696"/>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857711"/>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934939760"/>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95529539"/>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eorgia"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468076743"/>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60345883"/>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65900" y="38100"/>
            <a:ext cx="1993900" cy="62357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84200" y="38100"/>
            <a:ext cx="5829300" cy="62357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30248170"/>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333795055"/>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97981354"/>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1305010413"/>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749800" y="1892300"/>
            <a:ext cx="183515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737350" y="1892300"/>
            <a:ext cx="183515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73105931"/>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94062147"/>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587287005"/>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998673"/>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vert="horz"/>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1789935427"/>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28021145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eorgia"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144102909"/>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25455352"/>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5425" y="38100"/>
            <a:ext cx="1997075" cy="62357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84200" y="38100"/>
            <a:ext cx="5838825" cy="62357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12629580"/>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pPr eaLnBrk="1" latinLnBrk="0" hangingPunct="1"/>
            <a:fld id="{A076FB92-8009-B943-8879-4096EAB2381D}" type="datetime1">
              <a:rPr kumimoji="1" lang="ja-JP" altLang="en-US" smtClean="0"/>
              <a:t>11/10/26</a:t>
            </a:fld>
            <a:endParaRPr kumimoji="1" lang="en-US"/>
          </a:p>
        </p:txBody>
      </p:sp>
      <p:sp>
        <p:nvSpPr>
          <p:cNvPr id="5" name="Footer Placeholder 4"/>
          <p:cNvSpPr>
            <a:spLocks noGrp="1"/>
          </p:cNvSpPr>
          <p:nvPr>
            <p:ph type="ftr" sz="quarter" idx="11"/>
          </p:nvPr>
        </p:nvSpPr>
        <p:spPr/>
        <p:txBody>
          <a:bodyPr/>
          <a:lstStyle/>
          <a:p>
            <a:endParaRPr kumimoji="0" lang="ja-JP" altLang="en-US"/>
          </a:p>
        </p:txBody>
      </p:sp>
      <p:sp>
        <p:nvSpPr>
          <p:cNvPr id="6" name="Slide Number Placeholder 5"/>
          <p:cNvSpPr>
            <a:spLocks noGrp="1"/>
          </p:cNvSpPr>
          <p:nvPr>
            <p:ph type="sldNum" sz="quarter" idx="12"/>
          </p:nvPr>
        </p:nvSpPr>
        <p:spPr/>
        <p:txBody>
          <a:bodyPr/>
          <a:lstStyle/>
          <a:p>
            <a:fld id="{CBF14F85-A994-48A2-9419-7B6980C315A3}" type="slidenum">
              <a:rPr kumimoji="0" lang="ja-JP" altLang="en-US" smtClean="0"/>
              <a:pPr eaLnBrk="1" latinLnBrk="0" hangingPunct="1"/>
              <a:t>‹#›</a:t>
            </a:fld>
            <a:endParaRPr kumimoji="0"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pPr eaLnBrk="1" latinLnBrk="0" hangingPunct="1"/>
            <a:fld id="{E2B790FE-FF75-F94A-AC47-7FE32E3B726B}" type="datetime1">
              <a:rPr kumimoji="1" lang="ja-JP" altLang="en-US" smtClean="0"/>
              <a:t>11/10/26</a:t>
            </a:fld>
            <a:endParaRPr kumimoji="1" lang="en-US"/>
          </a:p>
        </p:txBody>
      </p:sp>
      <p:sp>
        <p:nvSpPr>
          <p:cNvPr id="5" name="Footer Placeholder 4"/>
          <p:cNvSpPr>
            <a:spLocks noGrp="1"/>
          </p:cNvSpPr>
          <p:nvPr>
            <p:ph type="ftr" sz="quarter" idx="11"/>
          </p:nvPr>
        </p:nvSpPr>
        <p:spPr/>
        <p:txBody>
          <a:bodyPr/>
          <a:lstStyle/>
          <a:p>
            <a:endParaRPr kumimoji="0" lang="ja-JP" altLang="en-US"/>
          </a:p>
        </p:txBody>
      </p:sp>
      <p:sp>
        <p:nvSpPr>
          <p:cNvPr id="6" name="Slide Number Placeholder 5"/>
          <p:cNvSpPr>
            <a:spLocks noGrp="1"/>
          </p:cNvSpPr>
          <p:nvPr>
            <p:ph type="sldNum" sz="quarter" idx="12"/>
          </p:nvPr>
        </p:nvSpPr>
        <p:spPr/>
        <p:txBody>
          <a:bodyPr/>
          <a:lstStyle/>
          <a:p>
            <a:fld id="{CBF14F85-A994-48A2-9419-7B6980C315A3}" type="slidenum">
              <a:rPr kumimoji="0" lang="ja-JP" altLang="en-US" smtClean="0"/>
              <a:pPr eaLnBrk="1" latinLnBrk="0" hangingPunct="1"/>
              <a:t>‹#›</a:t>
            </a:fld>
            <a:endParaRPr kumimoji="0" lang="ja-JP"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eaLnBrk="1" latinLnBrk="0" hangingPunct="1"/>
            <a:fld id="{EDF2E865-2393-7644-9B6E-C4ED99D128E5}" type="datetime1">
              <a:rPr kumimoji="1" lang="ja-JP" altLang="en-US" smtClean="0"/>
              <a:t>11/10/26</a:t>
            </a:fld>
            <a:endParaRPr kumimoji="1" lang="en-US"/>
          </a:p>
        </p:txBody>
      </p:sp>
      <p:sp>
        <p:nvSpPr>
          <p:cNvPr id="5" name="Footer Placeholder 4"/>
          <p:cNvSpPr>
            <a:spLocks noGrp="1"/>
          </p:cNvSpPr>
          <p:nvPr>
            <p:ph type="ftr" sz="quarter" idx="11"/>
          </p:nvPr>
        </p:nvSpPr>
        <p:spPr/>
        <p:txBody>
          <a:bodyPr/>
          <a:lstStyle/>
          <a:p>
            <a:endParaRPr kumimoji="0" lang="ja-JP" altLang="en-US"/>
          </a:p>
        </p:txBody>
      </p:sp>
      <p:sp>
        <p:nvSpPr>
          <p:cNvPr id="6" name="Slide Number Placeholder 5"/>
          <p:cNvSpPr>
            <a:spLocks noGrp="1"/>
          </p:cNvSpPr>
          <p:nvPr>
            <p:ph type="sldNum" sz="quarter" idx="12"/>
          </p:nvPr>
        </p:nvSpPr>
        <p:spPr/>
        <p:txBody>
          <a:bodyPr/>
          <a:lstStyle/>
          <a:p>
            <a:fld id="{CBF14F85-A994-48A2-9419-7B6980C315A3}" type="slidenum">
              <a:rPr kumimoji="0" lang="ja-JP" altLang="en-US" smtClean="0"/>
              <a:pPr eaLnBrk="1" latinLnBrk="0" hangingPunct="1"/>
              <a:t>‹#›</a:t>
            </a:fld>
            <a:endParaRPr kumimoji="0"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eaLnBrk="1" latinLnBrk="0" hangingPunct="1"/>
            <a:fld id="{3722A33D-2476-3E44-8CE2-A0E496C200FF}" type="datetime1">
              <a:rPr kumimoji="1" lang="ja-JP" altLang="en-US" smtClean="0"/>
              <a:t>11/10/26</a:t>
            </a:fld>
            <a:endParaRPr kumimoji="1" lang="en-US"/>
          </a:p>
        </p:txBody>
      </p:sp>
      <p:sp>
        <p:nvSpPr>
          <p:cNvPr id="6" name="Footer Placeholder 5"/>
          <p:cNvSpPr>
            <a:spLocks noGrp="1"/>
          </p:cNvSpPr>
          <p:nvPr>
            <p:ph type="ftr" sz="quarter" idx="11"/>
          </p:nvPr>
        </p:nvSpPr>
        <p:spPr/>
        <p:txBody>
          <a:bodyPr/>
          <a:lstStyle/>
          <a:p>
            <a:endParaRPr kumimoji="0" lang="ja-JP" altLang="en-US"/>
          </a:p>
        </p:txBody>
      </p:sp>
      <p:sp>
        <p:nvSpPr>
          <p:cNvPr id="7" name="Slide Number Placeholder 6"/>
          <p:cNvSpPr>
            <a:spLocks noGrp="1"/>
          </p:cNvSpPr>
          <p:nvPr>
            <p:ph type="sldNum" sz="quarter" idx="12"/>
          </p:nvPr>
        </p:nvSpPr>
        <p:spPr/>
        <p:txBody>
          <a:bodyPr/>
          <a:lstStyle/>
          <a:p>
            <a:fld id="{CBF14F85-A994-48A2-9419-7B6980C315A3}" type="slidenum">
              <a:rPr kumimoji="0" lang="ja-JP" altLang="en-US" smtClean="0"/>
              <a:pPr eaLnBrk="1" latinLnBrk="0" hangingPunct="1"/>
              <a:t>‹#›</a:t>
            </a:fld>
            <a:endParaRPr kumimoji="0" lang="ja-JP"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eaLnBrk="1" latinLnBrk="0" hangingPunct="1"/>
            <a:fld id="{64F7C20A-D7CF-ED42-9CDC-8FD9B4E1F4CD}" type="datetime1">
              <a:rPr kumimoji="1" lang="ja-JP" altLang="en-US" smtClean="0"/>
              <a:t>11/10/26</a:t>
            </a:fld>
            <a:endParaRPr kumimoji="1" lang="en-US"/>
          </a:p>
        </p:txBody>
      </p:sp>
      <p:sp>
        <p:nvSpPr>
          <p:cNvPr id="8" name="Footer Placeholder 7"/>
          <p:cNvSpPr>
            <a:spLocks noGrp="1"/>
          </p:cNvSpPr>
          <p:nvPr>
            <p:ph type="ftr" sz="quarter" idx="11"/>
          </p:nvPr>
        </p:nvSpPr>
        <p:spPr/>
        <p:txBody>
          <a:bodyPr/>
          <a:lstStyle/>
          <a:p>
            <a:endParaRPr kumimoji="0" lang="ja-JP" altLang="en-US"/>
          </a:p>
        </p:txBody>
      </p:sp>
      <p:sp>
        <p:nvSpPr>
          <p:cNvPr id="9" name="Slide Number Placeholder 8"/>
          <p:cNvSpPr>
            <a:spLocks noGrp="1"/>
          </p:cNvSpPr>
          <p:nvPr>
            <p:ph type="sldNum" sz="quarter" idx="12"/>
          </p:nvPr>
        </p:nvSpPr>
        <p:spPr/>
        <p:txBody>
          <a:bodyPr/>
          <a:lstStyle/>
          <a:p>
            <a:fld id="{CBF14F85-A994-48A2-9419-7B6980C315A3}" type="slidenum">
              <a:rPr kumimoji="0" lang="ja-JP" altLang="en-US" smtClean="0"/>
              <a:pPr eaLnBrk="1" latinLnBrk="0" hangingPunct="1"/>
              <a:t>‹#›</a:t>
            </a:fld>
            <a:endParaRPr kumimoji="0"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pPr eaLnBrk="1" latinLnBrk="0" hangingPunct="1"/>
            <a:fld id="{090DD8A5-0694-FB4F-89AB-B2B36F4AE068}" type="datetime1">
              <a:rPr kumimoji="1" lang="ja-JP" altLang="en-US" smtClean="0"/>
              <a:t>11/10/26</a:t>
            </a:fld>
            <a:endParaRPr kumimoji="1" lang="en-US"/>
          </a:p>
        </p:txBody>
      </p:sp>
      <p:sp>
        <p:nvSpPr>
          <p:cNvPr id="4" name="Footer Placeholder 3"/>
          <p:cNvSpPr>
            <a:spLocks noGrp="1"/>
          </p:cNvSpPr>
          <p:nvPr>
            <p:ph type="ftr" sz="quarter" idx="11"/>
          </p:nvPr>
        </p:nvSpPr>
        <p:spPr/>
        <p:txBody>
          <a:bodyPr/>
          <a:lstStyle/>
          <a:p>
            <a:endParaRPr kumimoji="0" lang="ja-JP" altLang="en-US"/>
          </a:p>
        </p:txBody>
      </p:sp>
      <p:sp>
        <p:nvSpPr>
          <p:cNvPr id="5" name="Slide Number Placeholder 4"/>
          <p:cNvSpPr>
            <a:spLocks noGrp="1"/>
          </p:cNvSpPr>
          <p:nvPr>
            <p:ph type="sldNum" sz="quarter" idx="12"/>
          </p:nvPr>
        </p:nvSpPr>
        <p:spPr/>
        <p:txBody>
          <a:bodyPr/>
          <a:lstStyle/>
          <a:p>
            <a:fld id="{CBF14F85-A994-48A2-9419-7B6980C315A3}" type="slidenum">
              <a:rPr kumimoji="0" lang="ja-JP" altLang="en-US" smtClean="0"/>
              <a:pPr eaLnBrk="1" latinLnBrk="0" hangingPunct="1"/>
              <a:t>‹#›</a:t>
            </a:fld>
            <a:endParaRPr kumimoji="0"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04A88E6-C516-694F-BA16-72383E26EAC3}" type="datetime1">
              <a:rPr kumimoji="1" lang="ja-JP" altLang="en-US" smtClean="0"/>
              <a:t>11/10/26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41680761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D50F655-A01A-3542-A834-CBCC3B0ECF94}" type="datetime1">
              <a:rPr kumimoji="1" lang="ja-JP" altLang="en-US" smtClean="0"/>
              <a:t>11/10/26</a:t>
            </a:fld>
            <a:endParaRPr kumimoji="1" lang="en-US"/>
          </a:p>
        </p:txBody>
      </p:sp>
      <p:sp>
        <p:nvSpPr>
          <p:cNvPr id="3" name="Footer Placeholder 2"/>
          <p:cNvSpPr>
            <a:spLocks noGrp="1"/>
          </p:cNvSpPr>
          <p:nvPr>
            <p:ph type="ftr" sz="quarter" idx="11"/>
          </p:nvPr>
        </p:nvSpPr>
        <p:spPr/>
        <p:txBody>
          <a:bodyPr/>
          <a:lstStyle/>
          <a:p>
            <a:endParaRPr kumimoji="0" lang="ja-JP" altLang="en-US"/>
          </a:p>
        </p:txBody>
      </p:sp>
      <p:sp>
        <p:nvSpPr>
          <p:cNvPr id="4" name="Slide Number Placeholder 3"/>
          <p:cNvSpPr>
            <a:spLocks noGrp="1"/>
          </p:cNvSpPr>
          <p:nvPr>
            <p:ph type="sldNum" sz="quarter" idx="12"/>
          </p:nvPr>
        </p:nvSpPr>
        <p:spPr/>
        <p:txBody>
          <a:bodyPr/>
          <a:lstStyle/>
          <a:p>
            <a:fld id="{CBF14F85-A994-48A2-9419-7B6980C315A3}" type="slidenum">
              <a:rPr kumimoji="0" lang="ja-JP" altLang="en-US" smtClean="0"/>
              <a:pPr eaLnBrk="1" latinLnBrk="0" hangingPunct="1"/>
              <a:t>‹#›</a:t>
            </a:fld>
            <a:endParaRPr kumimoji="0" lang="ja-JP"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eaLnBrk="1" latinLnBrk="0" hangingPunct="1"/>
            <a:fld id="{9D9E7EF5-0D22-224E-A38D-1C8935DC8FA7}" type="datetime1">
              <a:rPr kumimoji="1" lang="ja-JP" altLang="en-US" smtClean="0"/>
              <a:t>11/10/26</a:t>
            </a:fld>
            <a:endParaRPr kumimoji="1" lang="en-US"/>
          </a:p>
        </p:txBody>
      </p:sp>
      <p:sp>
        <p:nvSpPr>
          <p:cNvPr id="6" name="Footer Placeholder 5"/>
          <p:cNvSpPr>
            <a:spLocks noGrp="1"/>
          </p:cNvSpPr>
          <p:nvPr>
            <p:ph type="ftr" sz="quarter" idx="11"/>
          </p:nvPr>
        </p:nvSpPr>
        <p:spPr/>
        <p:txBody>
          <a:bodyPr/>
          <a:lstStyle/>
          <a:p>
            <a:endParaRPr kumimoji="0" lang="ja-JP" altLang="en-US"/>
          </a:p>
        </p:txBody>
      </p:sp>
      <p:sp>
        <p:nvSpPr>
          <p:cNvPr id="7" name="Slide Number Placeholder 6"/>
          <p:cNvSpPr>
            <a:spLocks noGrp="1"/>
          </p:cNvSpPr>
          <p:nvPr>
            <p:ph type="sldNum" sz="quarter" idx="12"/>
          </p:nvPr>
        </p:nvSpPr>
        <p:spPr/>
        <p:txBody>
          <a:bodyPr/>
          <a:lstStyle/>
          <a:p>
            <a:fld id="{CBF14F85-A994-48A2-9419-7B6980C315A3}" type="slidenum">
              <a:rPr kumimoji="0" lang="ja-JP" altLang="en-US" smtClean="0"/>
              <a:pPr eaLnBrk="1" latinLnBrk="0" hangingPunct="1"/>
              <a:t>‹#›</a:t>
            </a:fld>
            <a:endParaRPr kumimoji="0"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eaLnBrk="1" latinLnBrk="0" hangingPunct="1"/>
            <a:fld id="{E9E76E0C-A7D7-1D46-9FA7-D8FBC00D84BE}" type="datetime1">
              <a:rPr kumimoji="1" lang="ja-JP" altLang="en-US" smtClean="0"/>
              <a:t>11/10/26</a:t>
            </a:fld>
            <a:endParaRPr kumimoji="1" lang="en-US"/>
          </a:p>
        </p:txBody>
      </p:sp>
      <p:sp>
        <p:nvSpPr>
          <p:cNvPr id="6" name="Footer Placeholder 5"/>
          <p:cNvSpPr>
            <a:spLocks noGrp="1"/>
          </p:cNvSpPr>
          <p:nvPr>
            <p:ph type="ftr" sz="quarter" idx="11"/>
          </p:nvPr>
        </p:nvSpPr>
        <p:spPr/>
        <p:txBody>
          <a:bodyPr/>
          <a:lstStyle/>
          <a:p>
            <a:endParaRPr kumimoji="0" lang="ja-JP" altLang="en-US"/>
          </a:p>
        </p:txBody>
      </p:sp>
      <p:sp>
        <p:nvSpPr>
          <p:cNvPr id="7" name="Slide Number Placeholder 6"/>
          <p:cNvSpPr>
            <a:spLocks noGrp="1"/>
          </p:cNvSpPr>
          <p:nvPr>
            <p:ph type="sldNum" sz="quarter" idx="12"/>
          </p:nvPr>
        </p:nvSpPr>
        <p:spPr/>
        <p:txBody>
          <a:bodyPr/>
          <a:lstStyle/>
          <a:p>
            <a:fld id="{CBF14F85-A994-48A2-9419-7B6980C315A3}" type="slidenum">
              <a:rPr kumimoji="0" lang="ja-JP" altLang="en-US" smtClean="0"/>
              <a:pPr eaLnBrk="1" latinLnBrk="0" hangingPunct="1"/>
              <a:t>‹#›</a:t>
            </a:fld>
            <a:endParaRPr kumimoji="0" lang="ja-JP" alt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pPr eaLnBrk="1" latinLnBrk="0" hangingPunct="1"/>
            <a:fld id="{EB791B86-35A0-1B43-9C43-8F6FEEC4B08A}" type="datetime1">
              <a:rPr kumimoji="1" lang="ja-JP" altLang="en-US" smtClean="0"/>
              <a:t>11/10/26</a:t>
            </a:fld>
            <a:endParaRPr kumimoji="1" lang="en-US"/>
          </a:p>
        </p:txBody>
      </p:sp>
      <p:sp>
        <p:nvSpPr>
          <p:cNvPr id="5" name="Footer Placeholder 4"/>
          <p:cNvSpPr>
            <a:spLocks noGrp="1"/>
          </p:cNvSpPr>
          <p:nvPr>
            <p:ph type="ftr" sz="quarter" idx="11"/>
          </p:nvPr>
        </p:nvSpPr>
        <p:spPr/>
        <p:txBody>
          <a:bodyPr/>
          <a:lstStyle/>
          <a:p>
            <a:endParaRPr kumimoji="0" lang="ja-JP" altLang="en-US"/>
          </a:p>
        </p:txBody>
      </p:sp>
      <p:sp>
        <p:nvSpPr>
          <p:cNvPr id="6" name="Slide Number Placeholder 5"/>
          <p:cNvSpPr>
            <a:spLocks noGrp="1"/>
          </p:cNvSpPr>
          <p:nvPr>
            <p:ph type="sldNum" sz="quarter" idx="12"/>
          </p:nvPr>
        </p:nvSpPr>
        <p:spPr/>
        <p:txBody>
          <a:bodyPr/>
          <a:lstStyle/>
          <a:p>
            <a:fld id="{CBF14F85-A994-48A2-9419-7B6980C315A3}" type="slidenum">
              <a:rPr kumimoji="0" lang="ja-JP" altLang="en-US" smtClean="0"/>
              <a:pPr eaLnBrk="1" latinLnBrk="0" hangingPunct="1"/>
              <a:t>‹#›</a:t>
            </a:fld>
            <a:endParaRPr kumimoji="0" lang="ja-JP" alt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eaLnBrk="1" latinLnBrk="0" hangingPunct="1"/>
            <a:fld id="{C9B35967-A16F-8145-A26C-B12AB21BA108}" type="datetime1">
              <a:rPr kumimoji="1" lang="ja-JP" altLang="en-US" smtClean="0"/>
              <a:t>11/10/26</a:t>
            </a:fld>
            <a:endParaRPr kumimoji="1" lang="en-US"/>
          </a:p>
        </p:txBody>
      </p:sp>
      <p:sp>
        <p:nvSpPr>
          <p:cNvPr id="5" name="Footer Placeholder 4"/>
          <p:cNvSpPr>
            <a:spLocks noGrp="1"/>
          </p:cNvSpPr>
          <p:nvPr>
            <p:ph type="ftr" sz="quarter" idx="11"/>
          </p:nvPr>
        </p:nvSpPr>
        <p:spPr/>
        <p:txBody>
          <a:bodyPr/>
          <a:lstStyle/>
          <a:p>
            <a:endParaRPr kumimoji="0" lang="ja-JP" altLang="en-US"/>
          </a:p>
        </p:txBody>
      </p:sp>
      <p:sp>
        <p:nvSpPr>
          <p:cNvPr id="6" name="Slide Number Placeholder 5"/>
          <p:cNvSpPr>
            <a:spLocks noGrp="1"/>
          </p:cNvSpPr>
          <p:nvPr>
            <p:ph type="sldNum" sz="quarter" idx="12"/>
          </p:nvPr>
        </p:nvSpPr>
        <p:spPr/>
        <p:txBody>
          <a:bodyPr/>
          <a:lstStyle/>
          <a:p>
            <a:fld id="{CBF14F85-A994-48A2-9419-7B6980C315A3}" type="slidenum">
              <a:rPr kumimoji="0" lang="ja-JP" altLang="en-US" smtClean="0"/>
              <a:pPr eaLnBrk="1" latinLnBrk="0" hangingPunct="1"/>
              <a:t>‹#›</a:t>
            </a:fld>
            <a:endParaRPr kumimoji="0"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137158-7465-574B-8926-57ACDAA36763}" type="datetime1">
              <a:rPr kumimoji="1" lang="ja-JP" altLang="en-US" smtClean="0"/>
              <a:t>11/10/26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613153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61B2CA9-E97E-AA42-A20D-74D3B69E3C0B}" type="datetime1">
              <a:rPr kumimoji="1" lang="ja-JP" altLang="en-US" smtClean="0"/>
              <a:t>11/10/26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2812367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15D5107-40C3-A646-958B-8E91C8824060}" type="datetime1">
              <a:rPr kumimoji="1" lang="ja-JP" altLang="en-US" smtClean="0"/>
              <a:t>11/10/26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2683312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A5453DB-121C-7142-8C5C-48DDAA970438}" type="datetime1">
              <a:rPr kumimoji="1" lang="ja-JP" altLang="en-US" smtClean="0"/>
              <a:t>11/10/26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1431068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CEFB380-7989-7840-AAAA-87215E12E6BF}" type="datetime1">
              <a:rPr kumimoji="1" lang="ja-JP" altLang="en-US" smtClean="0"/>
              <a:t>11/10/26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2489764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558E66E-AC86-4D4F-A38D-F69D30264C8C}" type="datetime1">
              <a:rPr kumimoji="1" lang="ja-JP" altLang="en-US" smtClean="0"/>
              <a:t>11/10/26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1623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65940561"/>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3600D75-8FF9-9643-9349-13946CEC605F}" type="datetime1">
              <a:rPr kumimoji="1" lang="ja-JP" altLang="en-US" smtClean="0"/>
              <a:t>11/10/26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3252213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92AE670-430F-1049-8DD8-934EACA4381C}" type="datetime1">
              <a:rPr kumimoji="1" lang="ja-JP" altLang="en-US" smtClean="0"/>
              <a:t>11/10/26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3464211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25B9DA6-8047-9249-BC0A-280DE1BF000F}" type="datetime1">
              <a:rPr kumimoji="1" lang="ja-JP" altLang="en-US" smtClean="0"/>
              <a:t>11/10/26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795946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300289F-1661-BF41-9C33-F9722767DBC8}" type="datetime1">
              <a:rPr kumimoji="1" lang="ja-JP" altLang="en-US" smtClean="0"/>
              <a:t>11/10/26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3686091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E6CB1C8-CD20-7D4A-9B7B-F76155A2B49B}" type="datetime1">
              <a:rPr kumimoji="1" lang="ja-JP" altLang="en-US" smtClean="0"/>
              <a:t>11/10/26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62648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3544489943"/>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07331425"/>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279226437"/>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84200" y="5842000"/>
            <a:ext cx="3911600" cy="63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5842000"/>
            <a:ext cx="3911600" cy="63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51516350"/>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00171467"/>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2072680861"/>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342476482"/>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363270"/>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900621828"/>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Hoefler Text"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961510802"/>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20179196"/>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65900" y="5016500"/>
            <a:ext cx="1993900" cy="14605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84200" y="5016500"/>
            <a:ext cx="5829300" cy="14605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07029172"/>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588646576"/>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33518141"/>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3493056998"/>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84200" y="584200"/>
            <a:ext cx="3911600" cy="568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584200"/>
            <a:ext cx="3911600" cy="568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71200096"/>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63394333"/>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50871022"/>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551033229"/>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5946165"/>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681416606"/>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eorgia"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381400312"/>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55904894"/>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999162"/>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9991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81182396"/>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2572183881"/>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40399148"/>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350129562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9159843"/>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84200" y="1892300"/>
            <a:ext cx="39116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892300"/>
            <a:ext cx="39116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88968147"/>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78401631"/>
      </p:ext>
    </p:extLst>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025571066"/>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963179"/>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510699773"/>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eorgia"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636330708"/>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16414763"/>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65900" y="38100"/>
            <a:ext cx="1993900" cy="62357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84200" y="38100"/>
            <a:ext cx="5829300" cy="62357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0461050"/>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2323878383"/>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7303094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629470845"/>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3279357246"/>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84200" y="5842000"/>
            <a:ext cx="3911600" cy="63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5842000"/>
            <a:ext cx="3911600" cy="63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28117480"/>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03432685"/>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523787042"/>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697725"/>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893320473"/>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Hoefler Text"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215452949"/>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36711223"/>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65900" y="5016500"/>
            <a:ext cx="1993900" cy="14605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84200" y="5016500"/>
            <a:ext cx="5829300" cy="14605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5119095"/>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4101273699"/>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2052483"/>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96796811"/>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1421576132"/>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29346895"/>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76865912"/>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163793853"/>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055847"/>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579286077"/>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eorgia" charset="0"/>
            </a:endParaRP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748406296"/>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65644876"/>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14649014"/>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318136673"/>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2462703148"/>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36349955"/>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202651446"/>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84200" y="3606800"/>
            <a:ext cx="19812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2717800" y="3606800"/>
            <a:ext cx="19812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07552734"/>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29504096"/>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843133201"/>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348382"/>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152979357"/>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eorgia"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227327421"/>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96162198"/>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eorgia" charset="0"/>
            </a:endParaRP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088721053"/>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670300" y="1066800"/>
            <a:ext cx="1028700" cy="47498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84200" y="1066800"/>
            <a:ext cx="2933700" cy="47498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17007825"/>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077639220"/>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3926868"/>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1732243961"/>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84200" y="1892300"/>
            <a:ext cx="183515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2571750" y="1892300"/>
            <a:ext cx="183515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22321432"/>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40212278"/>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4101175465"/>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748104"/>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471367233"/>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eorgia"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805325755"/>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2.xml"/><Relationship Id="rId12" Type="http://schemas.openxmlformats.org/officeDocument/2006/relationships/theme" Target="../theme/theme10.xml"/><Relationship Id="rId13" Type="http://schemas.openxmlformats.org/officeDocument/2006/relationships/image" Target="../media/image4.jpeg"/><Relationship Id="rId1" Type="http://schemas.openxmlformats.org/officeDocument/2006/relationships/slideLayout" Target="../slideLayouts/slideLayout102.xml"/><Relationship Id="rId2" Type="http://schemas.openxmlformats.org/officeDocument/2006/relationships/slideLayout" Target="../slideLayouts/slideLayout103.xml"/><Relationship Id="rId3" Type="http://schemas.openxmlformats.org/officeDocument/2006/relationships/slideLayout" Target="../slideLayouts/slideLayout104.xml"/><Relationship Id="rId4" Type="http://schemas.openxmlformats.org/officeDocument/2006/relationships/slideLayout" Target="../slideLayouts/slideLayout105.xml"/><Relationship Id="rId5" Type="http://schemas.openxmlformats.org/officeDocument/2006/relationships/slideLayout" Target="../slideLayouts/slideLayout106.xml"/><Relationship Id="rId6" Type="http://schemas.openxmlformats.org/officeDocument/2006/relationships/slideLayout" Target="../slideLayouts/slideLayout107.xml"/><Relationship Id="rId7" Type="http://schemas.openxmlformats.org/officeDocument/2006/relationships/slideLayout" Target="../slideLayouts/slideLayout108.xml"/><Relationship Id="rId8" Type="http://schemas.openxmlformats.org/officeDocument/2006/relationships/slideLayout" Target="../slideLayouts/slideLayout109.xml"/><Relationship Id="rId9" Type="http://schemas.openxmlformats.org/officeDocument/2006/relationships/slideLayout" Target="../slideLayouts/slideLayout110.xml"/><Relationship Id="rId10"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3.xml"/><Relationship Id="rId12" Type="http://schemas.openxmlformats.org/officeDocument/2006/relationships/theme" Target="../theme/theme11.xml"/><Relationship Id="rId13" Type="http://schemas.openxmlformats.org/officeDocument/2006/relationships/image" Target="../media/image4.jpeg"/><Relationship Id="rId1" Type="http://schemas.openxmlformats.org/officeDocument/2006/relationships/slideLayout" Target="../slideLayouts/slideLayout113.xml"/><Relationship Id="rId2" Type="http://schemas.openxmlformats.org/officeDocument/2006/relationships/slideLayout" Target="../slideLayouts/slideLayout114.xml"/><Relationship Id="rId3" Type="http://schemas.openxmlformats.org/officeDocument/2006/relationships/slideLayout" Target="../slideLayouts/slideLayout115.xml"/><Relationship Id="rId4" Type="http://schemas.openxmlformats.org/officeDocument/2006/relationships/slideLayout" Target="../slideLayouts/slideLayout116.xml"/><Relationship Id="rId5" Type="http://schemas.openxmlformats.org/officeDocument/2006/relationships/slideLayout" Target="../slideLayouts/slideLayout117.xml"/><Relationship Id="rId6" Type="http://schemas.openxmlformats.org/officeDocument/2006/relationships/slideLayout" Target="../slideLayouts/slideLayout118.xml"/><Relationship Id="rId7" Type="http://schemas.openxmlformats.org/officeDocument/2006/relationships/slideLayout" Target="../slideLayouts/slideLayout119.xml"/><Relationship Id="rId8" Type="http://schemas.openxmlformats.org/officeDocument/2006/relationships/slideLayout" Target="../slideLayouts/slideLayout120.xml"/><Relationship Id="rId9" Type="http://schemas.openxmlformats.org/officeDocument/2006/relationships/slideLayout" Target="../slideLayouts/slideLayout121.xml"/><Relationship Id="rId10"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4.xml"/><Relationship Id="rId12" Type="http://schemas.openxmlformats.org/officeDocument/2006/relationships/theme" Target="../theme/theme12.xml"/><Relationship Id="rId1" Type="http://schemas.openxmlformats.org/officeDocument/2006/relationships/slideLayout" Target="../slideLayouts/slideLayout124.xml"/><Relationship Id="rId2" Type="http://schemas.openxmlformats.org/officeDocument/2006/relationships/slideLayout" Target="../slideLayouts/slideLayout125.xml"/><Relationship Id="rId3" Type="http://schemas.openxmlformats.org/officeDocument/2006/relationships/slideLayout" Target="../slideLayouts/slideLayout126.xml"/><Relationship Id="rId4" Type="http://schemas.openxmlformats.org/officeDocument/2006/relationships/slideLayout" Target="../slideLayouts/slideLayout127.xml"/><Relationship Id="rId5" Type="http://schemas.openxmlformats.org/officeDocument/2006/relationships/slideLayout" Target="../slideLayouts/slideLayout128.xml"/><Relationship Id="rId6" Type="http://schemas.openxmlformats.org/officeDocument/2006/relationships/slideLayout" Target="../slideLayouts/slideLayout129.xml"/><Relationship Id="rId7" Type="http://schemas.openxmlformats.org/officeDocument/2006/relationships/slideLayout" Target="../slideLayouts/slideLayout130.xml"/><Relationship Id="rId8" Type="http://schemas.openxmlformats.org/officeDocument/2006/relationships/slideLayout" Target="../slideLayouts/slideLayout131.xml"/><Relationship Id="rId9" Type="http://schemas.openxmlformats.org/officeDocument/2006/relationships/slideLayout" Target="../slideLayouts/slideLayout132.xml"/><Relationship Id="rId10"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3" Type="http://schemas.openxmlformats.org/officeDocument/2006/relationships/image" Target="../media/image3.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5.xml"/><Relationship Id="rId13" Type="http://schemas.openxmlformats.org/officeDocument/2006/relationships/image" Target="../media/image4.jpeg"/><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theme" Target="../theme/theme7.xml"/><Relationship Id="rId13" Type="http://schemas.openxmlformats.org/officeDocument/2006/relationships/image" Target="../media/image2.jpeg"/><Relationship Id="rId14" Type="http://schemas.openxmlformats.org/officeDocument/2006/relationships/image" Target="../media/image5.jpeg"/><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0.xml"/><Relationship Id="rId12" Type="http://schemas.openxmlformats.org/officeDocument/2006/relationships/theme" Target="../theme/theme8.xml"/><Relationship Id="rId13" Type="http://schemas.openxmlformats.org/officeDocument/2006/relationships/image" Target="../media/image2.jpeg"/><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9" Type="http://schemas.openxmlformats.org/officeDocument/2006/relationships/slideLayout" Target="../slideLayouts/slideLayout88.xml"/><Relationship Id="rId10"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1.xml"/><Relationship Id="rId12" Type="http://schemas.openxmlformats.org/officeDocument/2006/relationships/theme" Target="../theme/theme9.xml"/><Relationship Id="rId13" Type="http://schemas.openxmlformats.org/officeDocument/2006/relationships/image" Target="../media/image4.jpeg"/><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5" Type="http://schemas.openxmlformats.org/officeDocument/2006/relationships/slideLayout" Target="../slideLayouts/slideLayout95.xml"/><Relationship Id="rId6" Type="http://schemas.openxmlformats.org/officeDocument/2006/relationships/slideLayout" Target="../slideLayouts/slideLayout96.xml"/><Relationship Id="rId7" Type="http://schemas.openxmlformats.org/officeDocument/2006/relationships/slideLayout" Target="../slideLayouts/slideLayout97.xml"/><Relationship Id="rId8" Type="http://schemas.openxmlformats.org/officeDocument/2006/relationships/slideLayout" Target="../slideLayouts/slideLayout98.xml"/><Relationship Id="rId9" Type="http://schemas.openxmlformats.org/officeDocument/2006/relationships/slideLayout" Target="../slideLayouts/slideLayout99.xml"/><Relationship Id="rId10"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807" r:id="rId12"/>
  </p:sldLayoutIdLst>
  <p:transition xmlns:p14="http://schemas.microsoft.com/office/powerpoint/2010/main"/>
  <p:hf hdr="0" ftr="0" dt="0"/>
  <p:txStyles>
    <p:titleStyle>
      <a:lvl1pPr algn="l" rtl="0" eaLnBrk="0" fontAlgn="base" hangingPunct="0">
        <a:lnSpc>
          <a:spcPct val="90000"/>
        </a:lnSpc>
        <a:spcBef>
          <a:spcPct val="0"/>
        </a:spcBef>
        <a:spcAft>
          <a:spcPct val="0"/>
        </a:spcAft>
        <a:defRPr kumimoji="1" sz="5000">
          <a:solidFill>
            <a:schemeClr val="tx1"/>
          </a:solidFill>
          <a:latin typeface="+mj-lt"/>
          <a:ea typeface="+mj-ea"/>
          <a:cs typeface="+mj-cs"/>
          <a:sym typeface="Georgia" charset="0"/>
        </a:defRPr>
      </a:lvl1pPr>
      <a:lvl2pPr algn="l" rtl="0" eaLnBrk="0" fontAlgn="base" hangingPunct="0">
        <a:lnSpc>
          <a:spcPct val="90000"/>
        </a:lnSpc>
        <a:spcBef>
          <a:spcPct val="0"/>
        </a:spcBef>
        <a:spcAft>
          <a:spcPct val="0"/>
        </a:spcAft>
        <a:defRPr kumimoji="1" sz="5000">
          <a:solidFill>
            <a:schemeClr val="tx1"/>
          </a:solidFill>
          <a:latin typeface="Georgia" charset="0"/>
          <a:ea typeface="ヒラギノ明朝 ProN W3" charset="0"/>
          <a:cs typeface="ヒラギノ明朝 ProN W3" charset="0"/>
          <a:sym typeface="Georgia" charset="0"/>
        </a:defRPr>
      </a:lvl2pPr>
      <a:lvl3pPr algn="l" rtl="0" eaLnBrk="0" fontAlgn="base" hangingPunct="0">
        <a:lnSpc>
          <a:spcPct val="90000"/>
        </a:lnSpc>
        <a:spcBef>
          <a:spcPct val="0"/>
        </a:spcBef>
        <a:spcAft>
          <a:spcPct val="0"/>
        </a:spcAft>
        <a:defRPr kumimoji="1" sz="5000">
          <a:solidFill>
            <a:schemeClr val="tx1"/>
          </a:solidFill>
          <a:latin typeface="Georgia" charset="0"/>
          <a:ea typeface="ヒラギノ明朝 ProN W3" charset="0"/>
          <a:cs typeface="ヒラギノ明朝 ProN W3" charset="0"/>
          <a:sym typeface="Georgia" charset="0"/>
        </a:defRPr>
      </a:lvl3pPr>
      <a:lvl4pPr algn="l" rtl="0" eaLnBrk="0" fontAlgn="base" hangingPunct="0">
        <a:lnSpc>
          <a:spcPct val="90000"/>
        </a:lnSpc>
        <a:spcBef>
          <a:spcPct val="0"/>
        </a:spcBef>
        <a:spcAft>
          <a:spcPct val="0"/>
        </a:spcAft>
        <a:defRPr kumimoji="1" sz="5000">
          <a:solidFill>
            <a:schemeClr val="tx1"/>
          </a:solidFill>
          <a:latin typeface="Georgia" charset="0"/>
          <a:ea typeface="ヒラギノ明朝 ProN W3" charset="0"/>
          <a:cs typeface="ヒラギノ明朝 ProN W3" charset="0"/>
          <a:sym typeface="Georgia" charset="0"/>
        </a:defRPr>
      </a:lvl4pPr>
      <a:lvl5pPr algn="l" rtl="0" eaLnBrk="0" fontAlgn="base" hangingPunct="0">
        <a:lnSpc>
          <a:spcPct val="90000"/>
        </a:lnSpc>
        <a:spcBef>
          <a:spcPct val="0"/>
        </a:spcBef>
        <a:spcAft>
          <a:spcPct val="0"/>
        </a:spcAft>
        <a:defRPr kumimoji="1" sz="5000">
          <a:solidFill>
            <a:schemeClr val="tx1"/>
          </a:solidFill>
          <a:latin typeface="Georgia" charset="0"/>
          <a:ea typeface="ヒラギノ明朝 ProN W3" charset="0"/>
          <a:cs typeface="ヒラギノ明朝 ProN W3" charset="0"/>
          <a:sym typeface="Georgia" charset="0"/>
        </a:defRPr>
      </a:lvl5pPr>
      <a:lvl6pPr marL="457200" algn="l" rtl="0" fontAlgn="base">
        <a:lnSpc>
          <a:spcPct val="90000"/>
        </a:lnSpc>
        <a:spcBef>
          <a:spcPct val="0"/>
        </a:spcBef>
        <a:spcAft>
          <a:spcPct val="0"/>
        </a:spcAft>
        <a:defRPr sz="5000">
          <a:solidFill>
            <a:schemeClr val="tx1"/>
          </a:solidFill>
          <a:latin typeface="Georgia" charset="0"/>
          <a:ea typeface="ヒラギノ明朝 ProN W3" charset="0"/>
          <a:cs typeface="ヒラギノ明朝 ProN W3" charset="0"/>
          <a:sym typeface="Georgia" charset="0"/>
        </a:defRPr>
      </a:lvl6pPr>
      <a:lvl7pPr marL="914400" algn="l" rtl="0" fontAlgn="base">
        <a:lnSpc>
          <a:spcPct val="90000"/>
        </a:lnSpc>
        <a:spcBef>
          <a:spcPct val="0"/>
        </a:spcBef>
        <a:spcAft>
          <a:spcPct val="0"/>
        </a:spcAft>
        <a:defRPr sz="5000">
          <a:solidFill>
            <a:schemeClr val="tx1"/>
          </a:solidFill>
          <a:latin typeface="Georgia" charset="0"/>
          <a:ea typeface="ヒラギノ明朝 ProN W3" charset="0"/>
          <a:cs typeface="ヒラギノ明朝 ProN W3" charset="0"/>
          <a:sym typeface="Georgia" charset="0"/>
        </a:defRPr>
      </a:lvl7pPr>
      <a:lvl8pPr marL="1371600" algn="l" rtl="0" fontAlgn="base">
        <a:lnSpc>
          <a:spcPct val="90000"/>
        </a:lnSpc>
        <a:spcBef>
          <a:spcPct val="0"/>
        </a:spcBef>
        <a:spcAft>
          <a:spcPct val="0"/>
        </a:spcAft>
        <a:defRPr sz="5000">
          <a:solidFill>
            <a:schemeClr val="tx1"/>
          </a:solidFill>
          <a:latin typeface="Georgia" charset="0"/>
          <a:ea typeface="ヒラギノ明朝 ProN W3" charset="0"/>
          <a:cs typeface="ヒラギノ明朝 ProN W3" charset="0"/>
          <a:sym typeface="Georgia" charset="0"/>
        </a:defRPr>
      </a:lvl8pPr>
      <a:lvl9pPr marL="1828800" algn="l" rtl="0" fontAlgn="base">
        <a:lnSpc>
          <a:spcPct val="90000"/>
        </a:lnSpc>
        <a:spcBef>
          <a:spcPct val="0"/>
        </a:spcBef>
        <a:spcAft>
          <a:spcPct val="0"/>
        </a:spcAft>
        <a:defRPr sz="5000">
          <a:solidFill>
            <a:schemeClr val="tx1"/>
          </a:solidFill>
          <a:latin typeface="Georgia" charset="0"/>
          <a:ea typeface="ヒラギノ明朝 ProN W3" charset="0"/>
          <a:cs typeface="ヒラギノ明朝 ProN W3" charset="0"/>
          <a:sym typeface="Georgia" charset="0"/>
        </a:defRPr>
      </a:lvl9pPr>
    </p:titleStyle>
    <p:bodyStyle>
      <a:lvl1pPr marL="3175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1pPr>
      <a:lvl2pPr marL="6350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2pPr>
      <a:lvl3pPr marL="9525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3pPr>
      <a:lvl4pPr marL="12700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4pPr>
      <a:lvl5pPr marL="15875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5pPr>
      <a:lvl6pPr marL="2044700" indent="-317500" algn="l" rtl="0" fontAlgn="base">
        <a:lnSpc>
          <a:spcPct val="120000"/>
        </a:lnSpc>
        <a:spcBef>
          <a:spcPts val="3700"/>
        </a:spcBef>
        <a:spcAft>
          <a:spcPct val="0"/>
        </a:spcAft>
        <a:buSzPct val="62000"/>
        <a:buChar char="•"/>
        <a:defRPr sz="2400">
          <a:solidFill>
            <a:schemeClr val="tx1"/>
          </a:solidFill>
          <a:latin typeface="+mn-lt"/>
          <a:ea typeface="+mn-ea"/>
          <a:cs typeface="+mn-cs"/>
          <a:sym typeface="Georgia" charset="0"/>
        </a:defRPr>
      </a:lvl6pPr>
      <a:lvl7pPr marL="2501900" indent="-317500" algn="l" rtl="0" fontAlgn="base">
        <a:lnSpc>
          <a:spcPct val="120000"/>
        </a:lnSpc>
        <a:spcBef>
          <a:spcPts val="3700"/>
        </a:spcBef>
        <a:spcAft>
          <a:spcPct val="0"/>
        </a:spcAft>
        <a:buSzPct val="62000"/>
        <a:buChar char="•"/>
        <a:defRPr sz="2400">
          <a:solidFill>
            <a:schemeClr val="tx1"/>
          </a:solidFill>
          <a:latin typeface="+mn-lt"/>
          <a:ea typeface="+mn-ea"/>
          <a:cs typeface="+mn-cs"/>
          <a:sym typeface="Georgia" charset="0"/>
        </a:defRPr>
      </a:lvl7pPr>
      <a:lvl8pPr marL="2959100" indent="-317500" algn="l" rtl="0" fontAlgn="base">
        <a:lnSpc>
          <a:spcPct val="120000"/>
        </a:lnSpc>
        <a:spcBef>
          <a:spcPts val="3700"/>
        </a:spcBef>
        <a:spcAft>
          <a:spcPct val="0"/>
        </a:spcAft>
        <a:buSzPct val="62000"/>
        <a:buChar char="•"/>
        <a:defRPr sz="2400">
          <a:solidFill>
            <a:schemeClr val="tx1"/>
          </a:solidFill>
          <a:latin typeface="+mn-lt"/>
          <a:ea typeface="+mn-ea"/>
          <a:cs typeface="+mn-cs"/>
          <a:sym typeface="Georgia" charset="0"/>
        </a:defRPr>
      </a:lvl8pPr>
      <a:lvl9pPr marL="3416300" indent="-317500" algn="l" rtl="0" fontAlgn="base">
        <a:lnSpc>
          <a:spcPct val="120000"/>
        </a:lnSpc>
        <a:spcBef>
          <a:spcPts val="3700"/>
        </a:spcBef>
        <a:spcAft>
          <a:spcPct val="0"/>
        </a:spcAft>
        <a:buSzPct val="62000"/>
        <a:buChar char="•"/>
        <a:defRPr sz="2400">
          <a:solidFill>
            <a:schemeClr val="tx1"/>
          </a:solidFill>
          <a:latin typeface="+mn-lt"/>
          <a:ea typeface="+mn-ea"/>
          <a:cs typeface="+mn-cs"/>
          <a:sym typeface="Georgia"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584200" y="38100"/>
            <a:ext cx="7975600" cy="1435100"/>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ltLang="ja-JP">
                <a:sym typeface="Georgia" charset="0"/>
              </a:rPr>
              <a:t>Click to edit Master title style</a:t>
            </a:r>
          </a:p>
        </p:txBody>
      </p:sp>
      <p:sp>
        <p:nvSpPr>
          <p:cNvPr id="10243" name="Rectangle 2"/>
          <p:cNvSpPr>
            <a:spLocks noGrp="1" noChangeArrowheads="1"/>
          </p:cNvSpPr>
          <p:nvPr>
            <p:ph type="body" idx="1"/>
          </p:nvPr>
        </p:nvSpPr>
        <p:spPr bwMode="auto">
          <a:xfrm>
            <a:off x="584200" y="1892300"/>
            <a:ext cx="3822700" cy="4381500"/>
          </a:xfrm>
          <a:prstGeom prst="rect">
            <a:avLst/>
          </a:prstGeom>
          <a:noFill/>
          <a:ln>
            <a:noFill/>
          </a:ln>
          <a:effectLst>
            <a:outerShdw dist="12699" dir="54000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ltLang="ja-JP">
                <a:sym typeface="Georgia" charset="0"/>
              </a:rPr>
              <a:t>Click to edit Master text styles</a:t>
            </a:r>
          </a:p>
          <a:p>
            <a:pPr lvl="1"/>
            <a:r>
              <a:rPr lang="en-US" altLang="ja-JP">
                <a:sym typeface="Georgia" charset="0"/>
              </a:rPr>
              <a:t>Second level</a:t>
            </a:r>
          </a:p>
          <a:p>
            <a:pPr lvl="2"/>
            <a:r>
              <a:rPr lang="en-US" altLang="ja-JP">
                <a:sym typeface="Georgia" charset="0"/>
              </a:rPr>
              <a:t>Third level</a:t>
            </a:r>
          </a:p>
          <a:p>
            <a:pPr lvl="3"/>
            <a:r>
              <a:rPr lang="en-US" altLang="ja-JP">
                <a:sym typeface="Georgia" charset="0"/>
              </a:rPr>
              <a:t>Fourth level</a:t>
            </a:r>
          </a:p>
          <a:p>
            <a:pPr lvl="4"/>
            <a:r>
              <a:rPr lang="en-US" altLang="ja-JP">
                <a:sym typeface="Georgia" charset="0"/>
              </a:rPr>
              <a:t>Fifth level</a:t>
            </a: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xmlns:p14="http://schemas.microsoft.com/office/powerpoint/2010/main"/>
  <p:hf hdr="0" ftr="0" dt="0"/>
  <p:txStyles>
    <p:titleStyle>
      <a:lvl1pPr algn="l" rtl="0" eaLnBrk="0" fontAlgn="base" hangingPunct="0">
        <a:lnSpc>
          <a:spcPct val="90000"/>
        </a:lnSpc>
        <a:spcBef>
          <a:spcPct val="0"/>
        </a:spcBef>
        <a:spcAft>
          <a:spcPct val="0"/>
        </a:spcAft>
        <a:defRPr kumimoji="1" sz="5000">
          <a:solidFill>
            <a:srgbClr val="FAF7E0"/>
          </a:solidFill>
          <a:latin typeface="+mj-lt"/>
          <a:ea typeface="+mj-ea"/>
          <a:cs typeface="+mj-cs"/>
          <a:sym typeface="Georgia" charset="0"/>
        </a:defRPr>
      </a:lvl1pPr>
      <a:lvl2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2pPr>
      <a:lvl3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3pPr>
      <a:lvl4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4pPr>
      <a:lvl5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5pPr>
      <a:lvl6pPr marL="4572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6pPr>
      <a:lvl7pPr marL="9144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7pPr>
      <a:lvl8pPr marL="13716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8pPr>
      <a:lvl9pPr marL="18288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9pPr>
    </p:titleStyle>
    <p:bodyStyle>
      <a:lvl1pPr marL="2540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1pPr>
      <a:lvl2pPr marL="5334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2pPr>
      <a:lvl3pPr marL="8509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3pPr>
      <a:lvl4pPr marL="11684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4pPr>
      <a:lvl5pPr marL="14859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5pPr>
      <a:lvl6pPr marL="19431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6pPr>
      <a:lvl7pPr marL="24003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7pPr>
      <a:lvl8pPr marL="28575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8pPr>
      <a:lvl9pPr marL="33147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584200" y="38100"/>
            <a:ext cx="7975600" cy="1435100"/>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ltLang="ja-JP">
                <a:sym typeface="Georgia" charset="0"/>
              </a:rPr>
              <a:t>Click to edit Master title style</a:t>
            </a:r>
          </a:p>
        </p:txBody>
      </p:sp>
      <p:sp>
        <p:nvSpPr>
          <p:cNvPr id="11267" name="Rectangle 2"/>
          <p:cNvSpPr>
            <a:spLocks noGrp="1" noChangeArrowheads="1"/>
          </p:cNvSpPr>
          <p:nvPr>
            <p:ph type="body" idx="1"/>
          </p:nvPr>
        </p:nvSpPr>
        <p:spPr bwMode="auto">
          <a:xfrm>
            <a:off x="4749800" y="1892300"/>
            <a:ext cx="3822700" cy="4381500"/>
          </a:xfrm>
          <a:prstGeom prst="rect">
            <a:avLst/>
          </a:prstGeom>
          <a:noFill/>
          <a:ln>
            <a:noFill/>
          </a:ln>
          <a:effectLst>
            <a:outerShdw dist="12699" dir="54000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ltLang="ja-JP">
                <a:sym typeface="Georgia" charset="0"/>
              </a:rPr>
              <a:t>Click to edit Master text styles</a:t>
            </a:r>
          </a:p>
          <a:p>
            <a:pPr lvl="1"/>
            <a:r>
              <a:rPr lang="en-US" altLang="ja-JP">
                <a:sym typeface="Georgia" charset="0"/>
              </a:rPr>
              <a:t>Second level</a:t>
            </a:r>
          </a:p>
          <a:p>
            <a:pPr lvl="2"/>
            <a:r>
              <a:rPr lang="en-US" altLang="ja-JP">
                <a:sym typeface="Georgia" charset="0"/>
              </a:rPr>
              <a:t>Third level</a:t>
            </a:r>
          </a:p>
          <a:p>
            <a:pPr lvl="3"/>
            <a:r>
              <a:rPr lang="en-US" altLang="ja-JP">
                <a:sym typeface="Georgia" charset="0"/>
              </a:rPr>
              <a:t>Fourth level</a:t>
            </a:r>
          </a:p>
          <a:p>
            <a:pPr lvl="4"/>
            <a:r>
              <a:rPr lang="en-US" altLang="ja-JP">
                <a:sym typeface="Georgia" charset="0"/>
              </a:rPr>
              <a:t>Fifth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xmlns:p14="http://schemas.microsoft.com/office/powerpoint/2010/main"/>
  <p:hf hdr="0" ftr="0" dt="0"/>
  <p:txStyles>
    <p:titleStyle>
      <a:lvl1pPr algn="l" rtl="0" eaLnBrk="0" fontAlgn="base" hangingPunct="0">
        <a:lnSpc>
          <a:spcPct val="90000"/>
        </a:lnSpc>
        <a:spcBef>
          <a:spcPct val="0"/>
        </a:spcBef>
        <a:spcAft>
          <a:spcPct val="0"/>
        </a:spcAft>
        <a:defRPr kumimoji="1" sz="5000">
          <a:solidFill>
            <a:srgbClr val="FAF7E0"/>
          </a:solidFill>
          <a:latin typeface="+mj-lt"/>
          <a:ea typeface="+mj-ea"/>
          <a:cs typeface="+mj-cs"/>
          <a:sym typeface="Georgia" charset="0"/>
        </a:defRPr>
      </a:lvl1pPr>
      <a:lvl2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2pPr>
      <a:lvl3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3pPr>
      <a:lvl4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4pPr>
      <a:lvl5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5pPr>
      <a:lvl6pPr marL="4572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6pPr>
      <a:lvl7pPr marL="9144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7pPr>
      <a:lvl8pPr marL="13716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8pPr>
      <a:lvl9pPr marL="18288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9pPr>
    </p:titleStyle>
    <p:bodyStyle>
      <a:lvl1pPr marL="2540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1pPr>
      <a:lvl2pPr marL="5334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2pPr>
      <a:lvl3pPr marL="8509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3pPr>
      <a:lvl4pPr marL="11684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4pPr>
      <a:lvl5pPr marL="14859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5pPr>
      <a:lvl6pPr marL="19431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6pPr>
      <a:lvl7pPr marL="24003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7pPr>
      <a:lvl8pPr marL="28575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8pPr>
      <a:lvl9pPr marL="33147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3E66E6F-26D5-6E42-B099-86B6A70A3E2E}" type="datetime1">
              <a:rPr lang="ja-JP" altLang="en-US" smtClean="0"/>
              <a:t>11/10/26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7137B-AAA7-F74D-8016-B6C89897E801}" type="datetime1">
              <a:rPr kumimoji="1" lang="ja-JP" altLang="en-US" smtClean="0"/>
              <a:t>11/10/26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36144813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584200" y="5016500"/>
            <a:ext cx="7975600" cy="838200"/>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8100" tIns="38100" rIns="38100" bIns="38100" numCol="1" anchor="b" anchorCtr="0" compatLnSpc="1">
            <a:prstTxWarp prst="textNoShape">
              <a:avLst/>
            </a:prstTxWarp>
          </a:bodyPr>
          <a:lstStyle/>
          <a:p>
            <a:pPr lvl="0"/>
            <a:r>
              <a:rPr lang="en-US" altLang="ja-JP" smtClean="0">
                <a:sym typeface="Georgia" charset="0"/>
              </a:rPr>
              <a:t>Click to edit Master title style</a:t>
            </a:r>
          </a:p>
        </p:txBody>
      </p:sp>
      <p:sp>
        <p:nvSpPr>
          <p:cNvPr id="3075" name="Rectangle 2"/>
          <p:cNvSpPr>
            <a:spLocks noGrp="1" noChangeArrowheads="1"/>
          </p:cNvSpPr>
          <p:nvPr>
            <p:ph type="body" idx="1"/>
          </p:nvPr>
        </p:nvSpPr>
        <p:spPr bwMode="auto">
          <a:xfrm>
            <a:off x="584200" y="5842000"/>
            <a:ext cx="7975600" cy="635000"/>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ltLang="ja-JP">
                <a:sym typeface="Hoefler Text" charset="0"/>
              </a:rPr>
              <a:t>Click to edit Master text styles</a:t>
            </a:r>
          </a:p>
          <a:p>
            <a:pPr lvl="1"/>
            <a:r>
              <a:rPr lang="en-US" altLang="ja-JP">
                <a:sym typeface="Hoefler Text" charset="0"/>
              </a:rPr>
              <a:t>Second level</a:t>
            </a:r>
          </a:p>
          <a:p>
            <a:pPr lvl="2"/>
            <a:r>
              <a:rPr lang="en-US" altLang="ja-JP">
                <a:sym typeface="Hoefler Text" charset="0"/>
              </a:rPr>
              <a:t>Third level</a:t>
            </a:r>
          </a:p>
          <a:p>
            <a:pPr lvl="3"/>
            <a:r>
              <a:rPr lang="en-US" altLang="ja-JP">
                <a:sym typeface="Hoefler Text" charset="0"/>
              </a:rPr>
              <a:t>Fourth level</a:t>
            </a:r>
          </a:p>
          <a:p>
            <a:pPr lvl="4"/>
            <a:r>
              <a:rPr lang="en-US" altLang="ja-JP">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xmlns:p14="http://schemas.microsoft.com/office/powerpoint/2010/main"/>
  <p:hf hdr="0" ftr="0" dt="0"/>
  <p:txStyles>
    <p:titleStyle>
      <a:lvl1pPr algn="ctr" rtl="0" eaLnBrk="0" fontAlgn="base" hangingPunct="0">
        <a:lnSpc>
          <a:spcPct val="90000"/>
        </a:lnSpc>
        <a:spcBef>
          <a:spcPct val="0"/>
        </a:spcBef>
        <a:spcAft>
          <a:spcPct val="0"/>
        </a:spcAft>
        <a:defRPr kumimoji="1" sz="5400">
          <a:solidFill>
            <a:srgbClr val="FAF7E0"/>
          </a:solidFill>
          <a:effectLst>
            <a:outerShdw blurRad="38100" dist="38100" dir="2700000" algn="tl">
              <a:srgbClr val="000000"/>
            </a:outerShdw>
          </a:effectLst>
          <a:latin typeface="+mj-lt"/>
          <a:ea typeface="+mj-ea"/>
          <a:cs typeface="+mj-cs"/>
          <a:sym typeface="Georgia" charset="0"/>
        </a:defRPr>
      </a:lvl1pPr>
      <a:lvl2pPr algn="ctr" rtl="0" eaLnBrk="0" fontAlgn="base" hangingPunct="0">
        <a:lnSpc>
          <a:spcPct val="90000"/>
        </a:lnSpc>
        <a:spcBef>
          <a:spcPct val="0"/>
        </a:spcBef>
        <a:spcAft>
          <a:spcPct val="0"/>
        </a:spcAft>
        <a:defRPr kumimoji="1"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2pPr>
      <a:lvl3pPr algn="ctr" rtl="0" eaLnBrk="0" fontAlgn="base" hangingPunct="0">
        <a:lnSpc>
          <a:spcPct val="90000"/>
        </a:lnSpc>
        <a:spcBef>
          <a:spcPct val="0"/>
        </a:spcBef>
        <a:spcAft>
          <a:spcPct val="0"/>
        </a:spcAft>
        <a:defRPr kumimoji="1"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3pPr>
      <a:lvl4pPr algn="ctr" rtl="0" eaLnBrk="0" fontAlgn="base" hangingPunct="0">
        <a:lnSpc>
          <a:spcPct val="90000"/>
        </a:lnSpc>
        <a:spcBef>
          <a:spcPct val="0"/>
        </a:spcBef>
        <a:spcAft>
          <a:spcPct val="0"/>
        </a:spcAft>
        <a:defRPr kumimoji="1"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4pPr>
      <a:lvl5pPr algn="ctr" rtl="0" eaLnBrk="0" fontAlgn="base" hangingPunct="0">
        <a:lnSpc>
          <a:spcPct val="90000"/>
        </a:lnSpc>
        <a:spcBef>
          <a:spcPct val="0"/>
        </a:spcBef>
        <a:spcAft>
          <a:spcPct val="0"/>
        </a:spcAft>
        <a:defRPr kumimoji="1"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5pPr>
      <a:lvl6pPr marL="457200" algn="ctr" rtl="0" fontAlgn="base">
        <a:lnSpc>
          <a:spcPct val="90000"/>
        </a:lnSpc>
        <a:spcBef>
          <a:spcPct val="0"/>
        </a:spcBef>
        <a:spcAft>
          <a:spcPct val="0"/>
        </a:spcAft>
        <a:defRPr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6pPr>
      <a:lvl7pPr marL="914400" algn="ctr" rtl="0" fontAlgn="base">
        <a:lnSpc>
          <a:spcPct val="90000"/>
        </a:lnSpc>
        <a:spcBef>
          <a:spcPct val="0"/>
        </a:spcBef>
        <a:spcAft>
          <a:spcPct val="0"/>
        </a:spcAft>
        <a:defRPr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7pPr>
      <a:lvl8pPr marL="1371600" algn="ctr" rtl="0" fontAlgn="base">
        <a:lnSpc>
          <a:spcPct val="90000"/>
        </a:lnSpc>
        <a:spcBef>
          <a:spcPct val="0"/>
        </a:spcBef>
        <a:spcAft>
          <a:spcPct val="0"/>
        </a:spcAft>
        <a:defRPr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8pPr>
      <a:lvl9pPr marL="1828800" algn="ctr" rtl="0" fontAlgn="base">
        <a:lnSpc>
          <a:spcPct val="90000"/>
        </a:lnSpc>
        <a:spcBef>
          <a:spcPct val="0"/>
        </a:spcBef>
        <a:spcAft>
          <a:spcPct val="0"/>
        </a:spcAft>
        <a:defRPr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9pPr>
    </p:titleStyle>
    <p:bodyStyle>
      <a:lvl1pPr marL="342900" indent="-342900" algn="ctr" rtl="0" eaLnBrk="0" fontAlgn="base" hangingPunct="0">
        <a:lnSpc>
          <a:spcPct val="120000"/>
        </a:lnSpc>
        <a:spcBef>
          <a:spcPct val="0"/>
        </a:spcBef>
        <a:spcAft>
          <a:spcPct val="0"/>
        </a:spcAft>
        <a:defRPr sz="3200" i="1">
          <a:solidFill>
            <a:srgbClr val="F2D99B"/>
          </a:solidFill>
          <a:latin typeface="+mn-lt"/>
          <a:ea typeface="+mn-ea"/>
          <a:cs typeface="+mn-cs"/>
          <a:sym typeface="Hoefler Text" charset="0"/>
        </a:defRPr>
      </a:lvl1pPr>
      <a:lvl2pPr marL="742950" indent="-285750" algn="ctr" rtl="0" eaLnBrk="0" fontAlgn="base" hangingPunct="0">
        <a:lnSpc>
          <a:spcPct val="120000"/>
        </a:lnSpc>
        <a:spcBef>
          <a:spcPct val="0"/>
        </a:spcBef>
        <a:spcAft>
          <a:spcPct val="0"/>
        </a:spcAft>
        <a:defRPr sz="3200" i="1">
          <a:solidFill>
            <a:srgbClr val="F2D99B"/>
          </a:solidFill>
          <a:latin typeface="+mn-lt"/>
          <a:ea typeface="+mn-ea"/>
          <a:cs typeface="+mn-cs"/>
          <a:sym typeface="Hoefler Text" charset="0"/>
        </a:defRPr>
      </a:lvl2pPr>
      <a:lvl3pPr marL="1143000" indent="-228600" algn="ctr" rtl="0" eaLnBrk="0" fontAlgn="base" hangingPunct="0">
        <a:lnSpc>
          <a:spcPct val="120000"/>
        </a:lnSpc>
        <a:spcBef>
          <a:spcPct val="0"/>
        </a:spcBef>
        <a:spcAft>
          <a:spcPct val="0"/>
        </a:spcAft>
        <a:defRPr sz="3200" i="1">
          <a:solidFill>
            <a:srgbClr val="F2D99B"/>
          </a:solidFill>
          <a:latin typeface="+mn-lt"/>
          <a:ea typeface="+mn-ea"/>
          <a:cs typeface="+mn-cs"/>
          <a:sym typeface="Hoefler Text" charset="0"/>
        </a:defRPr>
      </a:lvl3pPr>
      <a:lvl4pPr marL="1600200" indent="-228600" algn="ctr" rtl="0" eaLnBrk="0" fontAlgn="base" hangingPunct="0">
        <a:lnSpc>
          <a:spcPct val="120000"/>
        </a:lnSpc>
        <a:spcBef>
          <a:spcPct val="0"/>
        </a:spcBef>
        <a:spcAft>
          <a:spcPct val="0"/>
        </a:spcAft>
        <a:defRPr sz="3200" i="1">
          <a:solidFill>
            <a:srgbClr val="F2D99B"/>
          </a:solidFill>
          <a:latin typeface="+mn-lt"/>
          <a:ea typeface="+mn-ea"/>
          <a:cs typeface="+mn-cs"/>
          <a:sym typeface="Hoefler Text" charset="0"/>
        </a:defRPr>
      </a:lvl4pPr>
      <a:lvl5pPr marL="2057400" indent="-228600" algn="ctr" rtl="0" eaLnBrk="0" fontAlgn="base" hangingPunct="0">
        <a:lnSpc>
          <a:spcPct val="120000"/>
        </a:lnSpc>
        <a:spcBef>
          <a:spcPct val="0"/>
        </a:spcBef>
        <a:spcAft>
          <a:spcPct val="0"/>
        </a:spcAft>
        <a:defRPr sz="3200" i="1">
          <a:solidFill>
            <a:srgbClr val="F2D99B"/>
          </a:solidFill>
          <a:latin typeface="+mn-lt"/>
          <a:ea typeface="+mn-ea"/>
          <a:cs typeface="+mn-cs"/>
          <a:sym typeface="Hoefler Text" charset="0"/>
        </a:defRPr>
      </a:lvl5pPr>
      <a:lvl6pPr marL="457200" algn="ctr" rtl="0" fontAlgn="base">
        <a:lnSpc>
          <a:spcPct val="120000"/>
        </a:lnSpc>
        <a:spcBef>
          <a:spcPct val="0"/>
        </a:spcBef>
        <a:spcAft>
          <a:spcPct val="0"/>
        </a:spcAft>
        <a:defRPr sz="3200" i="1">
          <a:solidFill>
            <a:srgbClr val="F2D99B"/>
          </a:solidFill>
          <a:latin typeface="+mn-lt"/>
          <a:ea typeface="+mn-ea"/>
          <a:cs typeface="+mn-cs"/>
          <a:sym typeface="Hoefler Text" charset="0"/>
        </a:defRPr>
      </a:lvl6pPr>
      <a:lvl7pPr marL="914400" algn="ctr" rtl="0" fontAlgn="base">
        <a:lnSpc>
          <a:spcPct val="120000"/>
        </a:lnSpc>
        <a:spcBef>
          <a:spcPct val="0"/>
        </a:spcBef>
        <a:spcAft>
          <a:spcPct val="0"/>
        </a:spcAft>
        <a:defRPr sz="3200" i="1">
          <a:solidFill>
            <a:srgbClr val="F2D99B"/>
          </a:solidFill>
          <a:latin typeface="+mn-lt"/>
          <a:ea typeface="+mn-ea"/>
          <a:cs typeface="+mn-cs"/>
          <a:sym typeface="Hoefler Text" charset="0"/>
        </a:defRPr>
      </a:lvl7pPr>
      <a:lvl8pPr marL="1371600" algn="ctr" rtl="0" fontAlgn="base">
        <a:lnSpc>
          <a:spcPct val="120000"/>
        </a:lnSpc>
        <a:spcBef>
          <a:spcPct val="0"/>
        </a:spcBef>
        <a:spcAft>
          <a:spcPct val="0"/>
        </a:spcAft>
        <a:defRPr sz="3200" i="1">
          <a:solidFill>
            <a:srgbClr val="F2D99B"/>
          </a:solidFill>
          <a:latin typeface="+mn-lt"/>
          <a:ea typeface="+mn-ea"/>
          <a:cs typeface="+mn-cs"/>
          <a:sym typeface="Hoefler Text" charset="0"/>
        </a:defRPr>
      </a:lvl8pPr>
      <a:lvl9pPr marL="1828800" algn="ctr" rtl="0" fontAlgn="base">
        <a:lnSpc>
          <a:spcPct val="120000"/>
        </a:lnSpc>
        <a:spcBef>
          <a:spcPct val="0"/>
        </a:spcBef>
        <a:spcAft>
          <a:spcPct val="0"/>
        </a:spcAft>
        <a:defRPr sz="3200" i="1">
          <a:solidFill>
            <a:srgbClr val="F2D99B"/>
          </a:solidFill>
          <a:latin typeface="+mn-lt"/>
          <a:ea typeface="+mn-ea"/>
          <a:cs typeface="+mn-cs"/>
          <a:sym typeface="Hoefler Text"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584200" y="584200"/>
            <a:ext cx="7975600" cy="5689600"/>
          </a:xfrm>
          <a:prstGeom prst="rect">
            <a:avLst/>
          </a:prstGeom>
          <a:noFill/>
          <a:ln>
            <a:noFill/>
          </a:ln>
          <a:effectLst>
            <a:outerShdw dist="12699" dir="54000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ltLang="ja-JP">
                <a:sym typeface="Georgia" charset="0"/>
              </a:rPr>
              <a:t>Click to edit Master text styles</a:t>
            </a:r>
          </a:p>
          <a:p>
            <a:pPr lvl="1"/>
            <a:r>
              <a:rPr lang="en-US" altLang="ja-JP">
                <a:sym typeface="Georgia" charset="0"/>
              </a:rPr>
              <a:t>Second level</a:t>
            </a:r>
          </a:p>
          <a:p>
            <a:pPr lvl="2"/>
            <a:r>
              <a:rPr lang="en-US" altLang="ja-JP">
                <a:sym typeface="Georgia" charset="0"/>
              </a:rPr>
              <a:t>Third level</a:t>
            </a:r>
          </a:p>
          <a:p>
            <a:pPr lvl="3"/>
            <a:r>
              <a:rPr lang="en-US" altLang="ja-JP">
                <a:sym typeface="Georgia" charset="0"/>
              </a:rPr>
              <a:t>Fourth level</a:t>
            </a:r>
          </a:p>
          <a:p>
            <a:pPr lvl="4"/>
            <a:r>
              <a:rPr lang="en-US" altLang="ja-JP">
                <a:sym typeface="Georgia" charset="0"/>
              </a:rPr>
              <a:t>Fifth level</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xmlns:p14="http://schemas.microsoft.com/office/powerpoint/2010/main"/>
  <p:hf hdr="0" ftr="0" dt="0"/>
  <p:txStyles>
    <p:titleStyle>
      <a:lvl1pPr algn="l" rtl="0" eaLnBrk="0" fontAlgn="base" hangingPunct="0">
        <a:lnSpc>
          <a:spcPct val="90000"/>
        </a:lnSpc>
        <a:spcBef>
          <a:spcPct val="0"/>
        </a:spcBef>
        <a:spcAft>
          <a:spcPct val="0"/>
        </a:spcAft>
        <a:defRPr kumimoji="1" sz="5000">
          <a:solidFill>
            <a:schemeClr val="tx1"/>
          </a:solidFill>
          <a:latin typeface="+mj-lt"/>
          <a:ea typeface="+mj-ea"/>
          <a:cs typeface="+mj-cs"/>
          <a:sym typeface="Georgia" charset="0"/>
        </a:defRPr>
      </a:lvl1pPr>
      <a:lvl2pPr algn="l" rtl="0" eaLnBrk="0" fontAlgn="base" hangingPunct="0">
        <a:lnSpc>
          <a:spcPct val="90000"/>
        </a:lnSpc>
        <a:spcBef>
          <a:spcPct val="0"/>
        </a:spcBef>
        <a:spcAft>
          <a:spcPct val="0"/>
        </a:spcAft>
        <a:defRPr kumimoji="1" sz="5000">
          <a:solidFill>
            <a:schemeClr val="tx1"/>
          </a:solidFill>
          <a:latin typeface="Georgia" charset="0"/>
          <a:ea typeface="ヒラギノ明朝 ProN W3" charset="0"/>
          <a:cs typeface="ヒラギノ明朝 ProN W3" charset="0"/>
          <a:sym typeface="Georgia" charset="0"/>
        </a:defRPr>
      </a:lvl2pPr>
      <a:lvl3pPr algn="l" rtl="0" eaLnBrk="0" fontAlgn="base" hangingPunct="0">
        <a:lnSpc>
          <a:spcPct val="90000"/>
        </a:lnSpc>
        <a:spcBef>
          <a:spcPct val="0"/>
        </a:spcBef>
        <a:spcAft>
          <a:spcPct val="0"/>
        </a:spcAft>
        <a:defRPr kumimoji="1" sz="5000">
          <a:solidFill>
            <a:schemeClr val="tx1"/>
          </a:solidFill>
          <a:latin typeface="Georgia" charset="0"/>
          <a:ea typeface="ヒラギノ明朝 ProN W3" charset="0"/>
          <a:cs typeface="ヒラギノ明朝 ProN W3" charset="0"/>
          <a:sym typeface="Georgia" charset="0"/>
        </a:defRPr>
      </a:lvl3pPr>
      <a:lvl4pPr algn="l" rtl="0" eaLnBrk="0" fontAlgn="base" hangingPunct="0">
        <a:lnSpc>
          <a:spcPct val="90000"/>
        </a:lnSpc>
        <a:spcBef>
          <a:spcPct val="0"/>
        </a:spcBef>
        <a:spcAft>
          <a:spcPct val="0"/>
        </a:spcAft>
        <a:defRPr kumimoji="1" sz="5000">
          <a:solidFill>
            <a:schemeClr val="tx1"/>
          </a:solidFill>
          <a:latin typeface="Georgia" charset="0"/>
          <a:ea typeface="ヒラギノ明朝 ProN W3" charset="0"/>
          <a:cs typeface="ヒラギノ明朝 ProN W3" charset="0"/>
          <a:sym typeface="Georgia" charset="0"/>
        </a:defRPr>
      </a:lvl4pPr>
      <a:lvl5pPr algn="l" rtl="0" eaLnBrk="0" fontAlgn="base" hangingPunct="0">
        <a:lnSpc>
          <a:spcPct val="90000"/>
        </a:lnSpc>
        <a:spcBef>
          <a:spcPct val="0"/>
        </a:spcBef>
        <a:spcAft>
          <a:spcPct val="0"/>
        </a:spcAft>
        <a:defRPr kumimoji="1" sz="5000">
          <a:solidFill>
            <a:schemeClr val="tx1"/>
          </a:solidFill>
          <a:latin typeface="Georgia" charset="0"/>
          <a:ea typeface="ヒラギノ明朝 ProN W3" charset="0"/>
          <a:cs typeface="ヒラギノ明朝 ProN W3" charset="0"/>
          <a:sym typeface="Georgia" charset="0"/>
        </a:defRPr>
      </a:lvl5pPr>
      <a:lvl6pPr marL="457200" algn="l" rtl="0" fontAlgn="base">
        <a:lnSpc>
          <a:spcPct val="90000"/>
        </a:lnSpc>
        <a:spcBef>
          <a:spcPct val="0"/>
        </a:spcBef>
        <a:spcAft>
          <a:spcPct val="0"/>
        </a:spcAft>
        <a:defRPr sz="5000">
          <a:solidFill>
            <a:schemeClr val="tx1"/>
          </a:solidFill>
          <a:latin typeface="Georgia" charset="0"/>
          <a:ea typeface="ヒラギノ明朝 ProN W3" charset="0"/>
          <a:cs typeface="ヒラギノ明朝 ProN W3" charset="0"/>
          <a:sym typeface="Georgia" charset="0"/>
        </a:defRPr>
      </a:lvl6pPr>
      <a:lvl7pPr marL="914400" algn="l" rtl="0" fontAlgn="base">
        <a:lnSpc>
          <a:spcPct val="90000"/>
        </a:lnSpc>
        <a:spcBef>
          <a:spcPct val="0"/>
        </a:spcBef>
        <a:spcAft>
          <a:spcPct val="0"/>
        </a:spcAft>
        <a:defRPr sz="5000">
          <a:solidFill>
            <a:schemeClr val="tx1"/>
          </a:solidFill>
          <a:latin typeface="Georgia" charset="0"/>
          <a:ea typeface="ヒラギノ明朝 ProN W3" charset="0"/>
          <a:cs typeface="ヒラギノ明朝 ProN W3" charset="0"/>
          <a:sym typeface="Georgia" charset="0"/>
        </a:defRPr>
      </a:lvl7pPr>
      <a:lvl8pPr marL="1371600" algn="l" rtl="0" fontAlgn="base">
        <a:lnSpc>
          <a:spcPct val="90000"/>
        </a:lnSpc>
        <a:spcBef>
          <a:spcPct val="0"/>
        </a:spcBef>
        <a:spcAft>
          <a:spcPct val="0"/>
        </a:spcAft>
        <a:defRPr sz="5000">
          <a:solidFill>
            <a:schemeClr val="tx1"/>
          </a:solidFill>
          <a:latin typeface="Georgia" charset="0"/>
          <a:ea typeface="ヒラギノ明朝 ProN W3" charset="0"/>
          <a:cs typeface="ヒラギノ明朝 ProN W3" charset="0"/>
          <a:sym typeface="Georgia" charset="0"/>
        </a:defRPr>
      </a:lvl8pPr>
      <a:lvl9pPr marL="1828800" algn="l" rtl="0" fontAlgn="base">
        <a:lnSpc>
          <a:spcPct val="90000"/>
        </a:lnSpc>
        <a:spcBef>
          <a:spcPct val="0"/>
        </a:spcBef>
        <a:spcAft>
          <a:spcPct val="0"/>
        </a:spcAft>
        <a:defRPr sz="5000">
          <a:solidFill>
            <a:schemeClr val="tx1"/>
          </a:solidFill>
          <a:latin typeface="Georgia" charset="0"/>
          <a:ea typeface="ヒラギノ明朝 ProN W3" charset="0"/>
          <a:cs typeface="ヒラギノ明朝 ProN W3" charset="0"/>
          <a:sym typeface="Georgia" charset="0"/>
        </a:defRPr>
      </a:lvl9pPr>
    </p:titleStyle>
    <p:bodyStyle>
      <a:lvl1pPr marL="3175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1pPr>
      <a:lvl2pPr marL="5969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2pPr>
      <a:lvl3pPr marL="9144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3pPr>
      <a:lvl4pPr marL="12319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4pPr>
      <a:lvl5pPr marL="15494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5pPr>
      <a:lvl6pPr marL="2006600" indent="-317500" algn="l" rtl="0" fontAlgn="base">
        <a:lnSpc>
          <a:spcPct val="120000"/>
        </a:lnSpc>
        <a:spcBef>
          <a:spcPts val="3700"/>
        </a:spcBef>
        <a:spcAft>
          <a:spcPct val="0"/>
        </a:spcAft>
        <a:buSzPct val="62000"/>
        <a:buChar char="•"/>
        <a:defRPr sz="2400">
          <a:solidFill>
            <a:schemeClr val="tx1"/>
          </a:solidFill>
          <a:latin typeface="+mn-lt"/>
          <a:ea typeface="+mn-ea"/>
          <a:cs typeface="+mn-cs"/>
          <a:sym typeface="Georgia" charset="0"/>
        </a:defRPr>
      </a:lvl6pPr>
      <a:lvl7pPr marL="2463800" indent="-317500" algn="l" rtl="0" fontAlgn="base">
        <a:lnSpc>
          <a:spcPct val="120000"/>
        </a:lnSpc>
        <a:spcBef>
          <a:spcPts val="3700"/>
        </a:spcBef>
        <a:spcAft>
          <a:spcPct val="0"/>
        </a:spcAft>
        <a:buSzPct val="62000"/>
        <a:buChar char="•"/>
        <a:defRPr sz="2400">
          <a:solidFill>
            <a:schemeClr val="tx1"/>
          </a:solidFill>
          <a:latin typeface="+mn-lt"/>
          <a:ea typeface="+mn-ea"/>
          <a:cs typeface="+mn-cs"/>
          <a:sym typeface="Georgia" charset="0"/>
        </a:defRPr>
      </a:lvl7pPr>
      <a:lvl8pPr marL="2921000" indent="-317500" algn="l" rtl="0" fontAlgn="base">
        <a:lnSpc>
          <a:spcPct val="120000"/>
        </a:lnSpc>
        <a:spcBef>
          <a:spcPts val="3700"/>
        </a:spcBef>
        <a:spcAft>
          <a:spcPct val="0"/>
        </a:spcAft>
        <a:buSzPct val="62000"/>
        <a:buChar char="•"/>
        <a:defRPr sz="2400">
          <a:solidFill>
            <a:schemeClr val="tx1"/>
          </a:solidFill>
          <a:latin typeface="+mn-lt"/>
          <a:ea typeface="+mn-ea"/>
          <a:cs typeface="+mn-cs"/>
          <a:sym typeface="Georgia" charset="0"/>
        </a:defRPr>
      </a:lvl8pPr>
      <a:lvl9pPr marL="3378200" indent="-317500" algn="l" rtl="0" fontAlgn="base">
        <a:lnSpc>
          <a:spcPct val="120000"/>
        </a:lnSpc>
        <a:spcBef>
          <a:spcPts val="3700"/>
        </a:spcBef>
        <a:spcAft>
          <a:spcPct val="0"/>
        </a:spcAft>
        <a:buSzPct val="62000"/>
        <a:buChar char="•"/>
        <a:defRPr sz="2400">
          <a:solidFill>
            <a:schemeClr val="tx1"/>
          </a:solidFill>
          <a:latin typeface="+mn-lt"/>
          <a:ea typeface="+mn-ea"/>
          <a:cs typeface="+mn-cs"/>
          <a:sym typeface="Georgia"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584200" y="38100"/>
            <a:ext cx="7975600" cy="1435100"/>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ltLang="ja-JP">
                <a:sym typeface="Georgia" charset="0"/>
              </a:rPr>
              <a:t>Click to edit Master title style</a:t>
            </a:r>
          </a:p>
        </p:txBody>
      </p:sp>
      <p:sp>
        <p:nvSpPr>
          <p:cNvPr id="5123" name="Rectangle 2"/>
          <p:cNvSpPr>
            <a:spLocks noGrp="1" noChangeArrowheads="1"/>
          </p:cNvSpPr>
          <p:nvPr>
            <p:ph type="body" idx="1"/>
          </p:nvPr>
        </p:nvSpPr>
        <p:spPr bwMode="auto">
          <a:xfrm>
            <a:off x="584200" y="1892300"/>
            <a:ext cx="7975600" cy="4381500"/>
          </a:xfrm>
          <a:prstGeom prst="rect">
            <a:avLst/>
          </a:prstGeom>
          <a:noFill/>
          <a:ln>
            <a:noFill/>
          </a:ln>
          <a:effectLst>
            <a:outerShdw dist="12699" dir="54000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ltLang="ja-JP">
                <a:sym typeface="Georgia" charset="0"/>
              </a:rPr>
              <a:t>Click to edit Master text styles</a:t>
            </a:r>
          </a:p>
          <a:p>
            <a:pPr lvl="1"/>
            <a:r>
              <a:rPr lang="en-US" altLang="ja-JP">
                <a:sym typeface="Georgia" charset="0"/>
              </a:rPr>
              <a:t>Second level</a:t>
            </a:r>
          </a:p>
          <a:p>
            <a:pPr lvl="2"/>
            <a:r>
              <a:rPr lang="en-US" altLang="ja-JP">
                <a:sym typeface="Georgia" charset="0"/>
              </a:rPr>
              <a:t>Third level</a:t>
            </a:r>
          </a:p>
          <a:p>
            <a:pPr lvl="3"/>
            <a:r>
              <a:rPr lang="en-US" altLang="ja-JP">
                <a:sym typeface="Georgia" charset="0"/>
              </a:rPr>
              <a:t>Fourth level</a:t>
            </a:r>
          </a:p>
          <a:p>
            <a:pPr lvl="4"/>
            <a:r>
              <a:rPr lang="en-US" altLang="ja-JP">
                <a:sym typeface="Georgia" charset="0"/>
              </a:rPr>
              <a:t>Fifth level</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xmlns:p14="http://schemas.microsoft.com/office/powerpoint/2010/main"/>
  <p:hf hdr="0" ftr="0" dt="0"/>
  <p:txStyles>
    <p:titleStyle>
      <a:lvl1pPr algn="l" rtl="0" eaLnBrk="0" fontAlgn="base" hangingPunct="0">
        <a:lnSpc>
          <a:spcPct val="90000"/>
        </a:lnSpc>
        <a:spcBef>
          <a:spcPct val="0"/>
        </a:spcBef>
        <a:spcAft>
          <a:spcPct val="0"/>
        </a:spcAft>
        <a:defRPr kumimoji="1" sz="5000">
          <a:solidFill>
            <a:srgbClr val="FAF7E0"/>
          </a:solidFill>
          <a:latin typeface="+mj-lt"/>
          <a:ea typeface="+mj-ea"/>
          <a:cs typeface="+mj-cs"/>
          <a:sym typeface="Georgia" charset="0"/>
        </a:defRPr>
      </a:lvl1pPr>
      <a:lvl2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2pPr>
      <a:lvl3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3pPr>
      <a:lvl4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4pPr>
      <a:lvl5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5pPr>
      <a:lvl6pPr marL="4572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6pPr>
      <a:lvl7pPr marL="9144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7pPr>
      <a:lvl8pPr marL="13716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8pPr>
      <a:lvl9pPr marL="18288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9pPr>
    </p:titleStyle>
    <p:bodyStyle>
      <a:lvl1pPr marL="2540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1pPr>
      <a:lvl2pPr marL="5334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2pPr>
      <a:lvl3pPr marL="8509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3pPr>
      <a:lvl4pPr marL="11684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4pPr>
      <a:lvl5pPr marL="14859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5pPr>
      <a:lvl6pPr marL="19431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6pPr>
      <a:lvl7pPr marL="24003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7pPr>
      <a:lvl8pPr marL="28575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8pPr>
      <a:lvl9pPr marL="33147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584200" y="5016500"/>
            <a:ext cx="7975600" cy="838200"/>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8100" tIns="38100" rIns="38100" bIns="38100" numCol="1" anchor="b" anchorCtr="0" compatLnSpc="1">
            <a:prstTxWarp prst="textNoShape">
              <a:avLst/>
            </a:prstTxWarp>
          </a:bodyPr>
          <a:lstStyle/>
          <a:p>
            <a:pPr lvl="0"/>
            <a:r>
              <a:rPr lang="en-US" altLang="ja-JP" smtClean="0">
                <a:sym typeface="Georgia" charset="0"/>
              </a:rPr>
              <a:t>Click to edit Master title style</a:t>
            </a:r>
          </a:p>
        </p:txBody>
      </p:sp>
      <p:sp>
        <p:nvSpPr>
          <p:cNvPr id="6147" name="Rectangle 2"/>
          <p:cNvSpPr>
            <a:spLocks noGrp="1" noChangeArrowheads="1"/>
          </p:cNvSpPr>
          <p:nvPr>
            <p:ph type="body" idx="1"/>
          </p:nvPr>
        </p:nvSpPr>
        <p:spPr bwMode="auto">
          <a:xfrm>
            <a:off x="584200" y="5842000"/>
            <a:ext cx="7975600" cy="635000"/>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ltLang="ja-JP">
                <a:sym typeface="Hoefler Text" charset="0"/>
              </a:rPr>
              <a:t>Click to edit Master text styles</a:t>
            </a:r>
          </a:p>
          <a:p>
            <a:pPr lvl="1"/>
            <a:r>
              <a:rPr lang="en-US" altLang="ja-JP">
                <a:sym typeface="Hoefler Text" charset="0"/>
              </a:rPr>
              <a:t>Second level</a:t>
            </a:r>
          </a:p>
          <a:p>
            <a:pPr lvl="2"/>
            <a:r>
              <a:rPr lang="en-US" altLang="ja-JP">
                <a:sym typeface="Hoefler Text" charset="0"/>
              </a:rPr>
              <a:t>Third level</a:t>
            </a:r>
          </a:p>
          <a:p>
            <a:pPr lvl="3"/>
            <a:r>
              <a:rPr lang="en-US" altLang="ja-JP">
                <a:sym typeface="Hoefler Text" charset="0"/>
              </a:rPr>
              <a:t>Fourth level</a:t>
            </a:r>
          </a:p>
          <a:p>
            <a:pPr lvl="4"/>
            <a:r>
              <a:rPr lang="en-US" altLang="ja-JP">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xmlns:p14="http://schemas.microsoft.com/office/powerpoint/2010/main"/>
  <p:hf hdr="0" ftr="0" dt="0"/>
  <p:txStyles>
    <p:titleStyle>
      <a:lvl1pPr algn="ctr" rtl="0" eaLnBrk="0" fontAlgn="base" hangingPunct="0">
        <a:lnSpc>
          <a:spcPct val="90000"/>
        </a:lnSpc>
        <a:spcBef>
          <a:spcPct val="0"/>
        </a:spcBef>
        <a:spcAft>
          <a:spcPct val="0"/>
        </a:spcAft>
        <a:defRPr kumimoji="1" sz="5400">
          <a:solidFill>
            <a:srgbClr val="FAF7E0"/>
          </a:solidFill>
          <a:effectLst>
            <a:outerShdw blurRad="38100" dist="38100" dir="2700000" algn="tl">
              <a:srgbClr val="000000"/>
            </a:outerShdw>
          </a:effectLst>
          <a:latin typeface="+mj-lt"/>
          <a:ea typeface="+mj-ea"/>
          <a:cs typeface="+mj-cs"/>
          <a:sym typeface="Georgia" charset="0"/>
        </a:defRPr>
      </a:lvl1pPr>
      <a:lvl2pPr algn="ctr" rtl="0" eaLnBrk="0" fontAlgn="base" hangingPunct="0">
        <a:lnSpc>
          <a:spcPct val="90000"/>
        </a:lnSpc>
        <a:spcBef>
          <a:spcPct val="0"/>
        </a:spcBef>
        <a:spcAft>
          <a:spcPct val="0"/>
        </a:spcAft>
        <a:defRPr kumimoji="1"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2pPr>
      <a:lvl3pPr algn="ctr" rtl="0" eaLnBrk="0" fontAlgn="base" hangingPunct="0">
        <a:lnSpc>
          <a:spcPct val="90000"/>
        </a:lnSpc>
        <a:spcBef>
          <a:spcPct val="0"/>
        </a:spcBef>
        <a:spcAft>
          <a:spcPct val="0"/>
        </a:spcAft>
        <a:defRPr kumimoji="1"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3pPr>
      <a:lvl4pPr algn="ctr" rtl="0" eaLnBrk="0" fontAlgn="base" hangingPunct="0">
        <a:lnSpc>
          <a:spcPct val="90000"/>
        </a:lnSpc>
        <a:spcBef>
          <a:spcPct val="0"/>
        </a:spcBef>
        <a:spcAft>
          <a:spcPct val="0"/>
        </a:spcAft>
        <a:defRPr kumimoji="1"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4pPr>
      <a:lvl5pPr algn="ctr" rtl="0" eaLnBrk="0" fontAlgn="base" hangingPunct="0">
        <a:lnSpc>
          <a:spcPct val="90000"/>
        </a:lnSpc>
        <a:spcBef>
          <a:spcPct val="0"/>
        </a:spcBef>
        <a:spcAft>
          <a:spcPct val="0"/>
        </a:spcAft>
        <a:defRPr kumimoji="1"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5pPr>
      <a:lvl6pPr marL="457200" algn="ctr" rtl="0" fontAlgn="base">
        <a:lnSpc>
          <a:spcPct val="90000"/>
        </a:lnSpc>
        <a:spcBef>
          <a:spcPct val="0"/>
        </a:spcBef>
        <a:spcAft>
          <a:spcPct val="0"/>
        </a:spcAft>
        <a:defRPr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6pPr>
      <a:lvl7pPr marL="914400" algn="ctr" rtl="0" fontAlgn="base">
        <a:lnSpc>
          <a:spcPct val="90000"/>
        </a:lnSpc>
        <a:spcBef>
          <a:spcPct val="0"/>
        </a:spcBef>
        <a:spcAft>
          <a:spcPct val="0"/>
        </a:spcAft>
        <a:defRPr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7pPr>
      <a:lvl8pPr marL="1371600" algn="ctr" rtl="0" fontAlgn="base">
        <a:lnSpc>
          <a:spcPct val="90000"/>
        </a:lnSpc>
        <a:spcBef>
          <a:spcPct val="0"/>
        </a:spcBef>
        <a:spcAft>
          <a:spcPct val="0"/>
        </a:spcAft>
        <a:defRPr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8pPr>
      <a:lvl9pPr marL="1828800" algn="ctr" rtl="0" fontAlgn="base">
        <a:lnSpc>
          <a:spcPct val="90000"/>
        </a:lnSpc>
        <a:spcBef>
          <a:spcPct val="0"/>
        </a:spcBef>
        <a:spcAft>
          <a:spcPct val="0"/>
        </a:spcAft>
        <a:defRPr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9pPr>
    </p:titleStyle>
    <p:bodyStyle>
      <a:lvl1pPr marL="342900" indent="-342900" algn="ctr" rtl="0" eaLnBrk="0" fontAlgn="base" hangingPunct="0">
        <a:lnSpc>
          <a:spcPct val="120000"/>
        </a:lnSpc>
        <a:spcBef>
          <a:spcPct val="0"/>
        </a:spcBef>
        <a:spcAft>
          <a:spcPct val="0"/>
        </a:spcAft>
        <a:defRPr sz="3200" i="1">
          <a:solidFill>
            <a:srgbClr val="F2D99B"/>
          </a:solidFill>
          <a:latin typeface="+mn-lt"/>
          <a:ea typeface="+mn-ea"/>
          <a:cs typeface="+mn-cs"/>
          <a:sym typeface="Hoefler Text" charset="0"/>
        </a:defRPr>
      </a:lvl1pPr>
      <a:lvl2pPr marL="742950" indent="-285750" algn="ctr" rtl="0" eaLnBrk="0" fontAlgn="base" hangingPunct="0">
        <a:lnSpc>
          <a:spcPct val="120000"/>
        </a:lnSpc>
        <a:spcBef>
          <a:spcPct val="0"/>
        </a:spcBef>
        <a:spcAft>
          <a:spcPct val="0"/>
        </a:spcAft>
        <a:defRPr sz="3200" i="1">
          <a:solidFill>
            <a:srgbClr val="F2D99B"/>
          </a:solidFill>
          <a:latin typeface="+mn-lt"/>
          <a:ea typeface="+mn-ea"/>
          <a:cs typeface="+mn-cs"/>
          <a:sym typeface="Hoefler Text" charset="0"/>
        </a:defRPr>
      </a:lvl2pPr>
      <a:lvl3pPr marL="1143000" indent="-228600" algn="ctr" rtl="0" eaLnBrk="0" fontAlgn="base" hangingPunct="0">
        <a:lnSpc>
          <a:spcPct val="120000"/>
        </a:lnSpc>
        <a:spcBef>
          <a:spcPct val="0"/>
        </a:spcBef>
        <a:spcAft>
          <a:spcPct val="0"/>
        </a:spcAft>
        <a:defRPr sz="3200" i="1">
          <a:solidFill>
            <a:srgbClr val="F2D99B"/>
          </a:solidFill>
          <a:latin typeface="+mn-lt"/>
          <a:ea typeface="+mn-ea"/>
          <a:cs typeface="+mn-cs"/>
          <a:sym typeface="Hoefler Text" charset="0"/>
        </a:defRPr>
      </a:lvl3pPr>
      <a:lvl4pPr marL="1600200" indent="-228600" algn="ctr" rtl="0" eaLnBrk="0" fontAlgn="base" hangingPunct="0">
        <a:lnSpc>
          <a:spcPct val="120000"/>
        </a:lnSpc>
        <a:spcBef>
          <a:spcPct val="0"/>
        </a:spcBef>
        <a:spcAft>
          <a:spcPct val="0"/>
        </a:spcAft>
        <a:defRPr sz="3200" i="1">
          <a:solidFill>
            <a:srgbClr val="F2D99B"/>
          </a:solidFill>
          <a:latin typeface="+mn-lt"/>
          <a:ea typeface="+mn-ea"/>
          <a:cs typeface="+mn-cs"/>
          <a:sym typeface="Hoefler Text" charset="0"/>
        </a:defRPr>
      </a:lvl4pPr>
      <a:lvl5pPr marL="2057400" indent="-228600" algn="ctr" rtl="0" eaLnBrk="0" fontAlgn="base" hangingPunct="0">
        <a:lnSpc>
          <a:spcPct val="120000"/>
        </a:lnSpc>
        <a:spcBef>
          <a:spcPct val="0"/>
        </a:spcBef>
        <a:spcAft>
          <a:spcPct val="0"/>
        </a:spcAft>
        <a:defRPr sz="3200" i="1">
          <a:solidFill>
            <a:srgbClr val="F2D99B"/>
          </a:solidFill>
          <a:latin typeface="+mn-lt"/>
          <a:ea typeface="+mn-ea"/>
          <a:cs typeface="+mn-cs"/>
          <a:sym typeface="Hoefler Text" charset="0"/>
        </a:defRPr>
      </a:lvl5pPr>
      <a:lvl6pPr marL="457200" algn="ctr" rtl="0" fontAlgn="base">
        <a:lnSpc>
          <a:spcPct val="120000"/>
        </a:lnSpc>
        <a:spcBef>
          <a:spcPct val="0"/>
        </a:spcBef>
        <a:spcAft>
          <a:spcPct val="0"/>
        </a:spcAft>
        <a:defRPr sz="3200" i="1">
          <a:solidFill>
            <a:srgbClr val="F2D99B"/>
          </a:solidFill>
          <a:latin typeface="+mn-lt"/>
          <a:ea typeface="+mn-ea"/>
          <a:cs typeface="+mn-cs"/>
          <a:sym typeface="Hoefler Text" charset="0"/>
        </a:defRPr>
      </a:lvl6pPr>
      <a:lvl7pPr marL="914400" algn="ctr" rtl="0" fontAlgn="base">
        <a:lnSpc>
          <a:spcPct val="120000"/>
        </a:lnSpc>
        <a:spcBef>
          <a:spcPct val="0"/>
        </a:spcBef>
        <a:spcAft>
          <a:spcPct val="0"/>
        </a:spcAft>
        <a:defRPr sz="3200" i="1">
          <a:solidFill>
            <a:srgbClr val="F2D99B"/>
          </a:solidFill>
          <a:latin typeface="+mn-lt"/>
          <a:ea typeface="+mn-ea"/>
          <a:cs typeface="+mn-cs"/>
          <a:sym typeface="Hoefler Text" charset="0"/>
        </a:defRPr>
      </a:lvl7pPr>
      <a:lvl8pPr marL="1371600" algn="ctr" rtl="0" fontAlgn="base">
        <a:lnSpc>
          <a:spcPct val="120000"/>
        </a:lnSpc>
        <a:spcBef>
          <a:spcPct val="0"/>
        </a:spcBef>
        <a:spcAft>
          <a:spcPct val="0"/>
        </a:spcAft>
        <a:defRPr sz="3200" i="1">
          <a:solidFill>
            <a:srgbClr val="F2D99B"/>
          </a:solidFill>
          <a:latin typeface="+mn-lt"/>
          <a:ea typeface="+mn-ea"/>
          <a:cs typeface="+mn-cs"/>
          <a:sym typeface="Hoefler Text" charset="0"/>
        </a:defRPr>
      </a:lvl8pPr>
      <a:lvl9pPr marL="1828800" algn="ctr" rtl="0" fontAlgn="base">
        <a:lnSpc>
          <a:spcPct val="120000"/>
        </a:lnSpc>
        <a:spcBef>
          <a:spcPct val="0"/>
        </a:spcBef>
        <a:spcAft>
          <a:spcPct val="0"/>
        </a:spcAft>
        <a:defRPr sz="3200" i="1">
          <a:solidFill>
            <a:srgbClr val="F2D99B"/>
          </a:solidFill>
          <a:latin typeface="+mn-lt"/>
          <a:ea typeface="+mn-ea"/>
          <a:cs typeface="+mn-cs"/>
          <a:sym typeface="Hoefler Text"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457200"/>
            <a:ext cx="8267700" cy="596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xmlns:p14="http://schemas.microsoft.com/office/powerpoint/2010/main"/>
  <p:hf hdr="0" ftr="0" dt="0"/>
  <p:txStyles>
    <p:titleStyle>
      <a:lvl1pPr algn="l" rtl="0" eaLnBrk="0" fontAlgn="base" hangingPunct="0">
        <a:lnSpc>
          <a:spcPct val="90000"/>
        </a:lnSpc>
        <a:spcBef>
          <a:spcPct val="0"/>
        </a:spcBef>
        <a:spcAft>
          <a:spcPct val="0"/>
        </a:spcAft>
        <a:defRPr kumimoji="1" sz="5000">
          <a:solidFill>
            <a:schemeClr val="tx1"/>
          </a:solidFill>
          <a:latin typeface="+mj-lt"/>
          <a:ea typeface="+mj-ea"/>
          <a:cs typeface="+mj-cs"/>
          <a:sym typeface="Georgia" charset="0"/>
        </a:defRPr>
      </a:lvl1pPr>
      <a:lvl2pPr algn="l" rtl="0" eaLnBrk="0" fontAlgn="base" hangingPunct="0">
        <a:lnSpc>
          <a:spcPct val="90000"/>
        </a:lnSpc>
        <a:spcBef>
          <a:spcPct val="0"/>
        </a:spcBef>
        <a:spcAft>
          <a:spcPct val="0"/>
        </a:spcAft>
        <a:defRPr kumimoji="1" sz="5000">
          <a:solidFill>
            <a:schemeClr val="tx1"/>
          </a:solidFill>
          <a:latin typeface="Georgia" charset="0"/>
          <a:ea typeface="ヒラギノ明朝 ProN W3" charset="0"/>
          <a:cs typeface="ヒラギノ明朝 ProN W3" charset="0"/>
          <a:sym typeface="Georgia" charset="0"/>
        </a:defRPr>
      </a:lvl2pPr>
      <a:lvl3pPr algn="l" rtl="0" eaLnBrk="0" fontAlgn="base" hangingPunct="0">
        <a:lnSpc>
          <a:spcPct val="90000"/>
        </a:lnSpc>
        <a:spcBef>
          <a:spcPct val="0"/>
        </a:spcBef>
        <a:spcAft>
          <a:spcPct val="0"/>
        </a:spcAft>
        <a:defRPr kumimoji="1" sz="5000">
          <a:solidFill>
            <a:schemeClr val="tx1"/>
          </a:solidFill>
          <a:latin typeface="Georgia" charset="0"/>
          <a:ea typeface="ヒラギノ明朝 ProN W3" charset="0"/>
          <a:cs typeface="ヒラギノ明朝 ProN W3" charset="0"/>
          <a:sym typeface="Georgia" charset="0"/>
        </a:defRPr>
      </a:lvl3pPr>
      <a:lvl4pPr algn="l" rtl="0" eaLnBrk="0" fontAlgn="base" hangingPunct="0">
        <a:lnSpc>
          <a:spcPct val="90000"/>
        </a:lnSpc>
        <a:spcBef>
          <a:spcPct val="0"/>
        </a:spcBef>
        <a:spcAft>
          <a:spcPct val="0"/>
        </a:spcAft>
        <a:defRPr kumimoji="1" sz="5000">
          <a:solidFill>
            <a:schemeClr val="tx1"/>
          </a:solidFill>
          <a:latin typeface="Georgia" charset="0"/>
          <a:ea typeface="ヒラギノ明朝 ProN W3" charset="0"/>
          <a:cs typeface="ヒラギノ明朝 ProN W3" charset="0"/>
          <a:sym typeface="Georgia" charset="0"/>
        </a:defRPr>
      </a:lvl4pPr>
      <a:lvl5pPr algn="l" rtl="0" eaLnBrk="0" fontAlgn="base" hangingPunct="0">
        <a:lnSpc>
          <a:spcPct val="90000"/>
        </a:lnSpc>
        <a:spcBef>
          <a:spcPct val="0"/>
        </a:spcBef>
        <a:spcAft>
          <a:spcPct val="0"/>
        </a:spcAft>
        <a:defRPr kumimoji="1" sz="5000">
          <a:solidFill>
            <a:schemeClr val="tx1"/>
          </a:solidFill>
          <a:latin typeface="Georgia" charset="0"/>
          <a:ea typeface="ヒラギノ明朝 ProN W3" charset="0"/>
          <a:cs typeface="ヒラギノ明朝 ProN W3" charset="0"/>
          <a:sym typeface="Georgia" charset="0"/>
        </a:defRPr>
      </a:lvl5pPr>
      <a:lvl6pPr marL="457200" algn="l" rtl="0" fontAlgn="base">
        <a:lnSpc>
          <a:spcPct val="90000"/>
        </a:lnSpc>
        <a:spcBef>
          <a:spcPct val="0"/>
        </a:spcBef>
        <a:spcAft>
          <a:spcPct val="0"/>
        </a:spcAft>
        <a:defRPr sz="5000">
          <a:solidFill>
            <a:schemeClr val="tx1"/>
          </a:solidFill>
          <a:latin typeface="Georgia" charset="0"/>
          <a:ea typeface="ヒラギノ明朝 ProN W3" charset="0"/>
          <a:cs typeface="ヒラギノ明朝 ProN W3" charset="0"/>
          <a:sym typeface="Georgia" charset="0"/>
        </a:defRPr>
      </a:lvl6pPr>
      <a:lvl7pPr marL="914400" algn="l" rtl="0" fontAlgn="base">
        <a:lnSpc>
          <a:spcPct val="90000"/>
        </a:lnSpc>
        <a:spcBef>
          <a:spcPct val="0"/>
        </a:spcBef>
        <a:spcAft>
          <a:spcPct val="0"/>
        </a:spcAft>
        <a:defRPr sz="5000">
          <a:solidFill>
            <a:schemeClr val="tx1"/>
          </a:solidFill>
          <a:latin typeface="Georgia" charset="0"/>
          <a:ea typeface="ヒラギノ明朝 ProN W3" charset="0"/>
          <a:cs typeface="ヒラギノ明朝 ProN W3" charset="0"/>
          <a:sym typeface="Georgia" charset="0"/>
        </a:defRPr>
      </a:lvl7pPr>
      <a:lvl8pPr marL="1371600" algn="l" rtl="0" fontAlgn="base">
        <a:lnSpc>
          <a:spcPct val="90000"/>
        </a:lnSpc>
        <a:spcBef>
          <a:spcPct val="0"/>
        </a:spcBef>
        <a:spcAft>
          <a:spcPct val="0"/>
        </a:spcAft>
        <a:defRPr sz="5000">
          <a:solidFill>
            <a:schemeClr val="tx1"/>
          </a:solidFill>
          <a:latin typeface="Georgia" charset="0"/>
          <a:ea typeface="ヒラギノ明朝 ProN W3" charset="0"/>
          <a:cs typeface="ヒラギノ明朝 ProN W3" charset="0"/>
          <a:sym typeface="Georgia" charset="0"/>
        </a:defRPr>
      </a:lvl8pPr>
      <a:lvl9pPr marL="1828800" algn="l" rtl="0" fontAlgn="base">
        <a:lnSpc>
          <a:spcPct val="90000"/>
        </a:lnSpc>
        <a:spcBef>
          <a:spcPct val="0"/>
        </a:spcBef>
        <a:spcAft>
          <a:spcPct val="0"/>
        </a:spcAft>
        <a:defRPr sz="5000">
          <a:solidFill>
            <a:schemeClr val="tx1"/>
          </a:solidFill>
          <a:latin typeface="Georgia" charset="0"/>
          <a:ea typeface="ヒラギノ明朝 ProN W3" charset="0"/>
          <a:cs typeface="ヒラギノ明朝 ProN W3" charset="0"/>
          <a:sym typeface="Georgia" charset="0"/>
        </a:defRPr>
      </a:lvl9pPr>
    </p:titleStyle>
    <p:bodyStyle>
      <a:lvl1pPr marL="3175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1pPr>
      <a:lvl2pPr marL="6350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2pPr>
      <a:lvl3pPr marL="9525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3pPr>
      <a:lvl4pPr marL="12700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4pPr>
      <a:lvl5pPr marL="15875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5pPr>
      <a:lvl6pPr marL="2044700" indent="-317500" algn="l" rtl="0" fontAlgn="base">
        <a:lnSpc>
          <a:spcPct val="120000"/>
        </a:lnSpc>
        <a:spcBef>
          <a:spcPts val="3700"/>
        </a:spcBef>
        <a:spcAft>
          <a:spcPct val="0"/>
        </a:spcAft>
        <a:buSzPct val="62000"/>
        <a:buChar char="•"/>
        <a:defRPr sz="2400">
          <a:solidFill>
            <a:schemeClr val="tx1"/>
          </a:solidFill>
          <a:latin typeface="+mn-lt"/>
          <a:ea typeface="+mn-ea"/>
          <a:cs typeface="+mn-cs"/>
          <a:sym typeface="Georgia" charset="0"/>
        </a:defRPr>
      </a:lvl6pPr>
      <a:lvl7pPr marL="2501900" indent="-317500" algn="l" rtl="0" fontAlgn="base">
        <a:lnSpc>
          <a:spcPct val="120000"/>
        </a:lnSpc>
        <a:spcBef>
          <a:spcPts val="3700"/>
        </a:spcBef>
        <a:spcAft>
          <a:spcPct val="0"/>
        </a:spcAft>
        <a:buSzPct val="62000"/>
        <a:buChar char="•"/>
        <a:defRPr sz="2400">
          <a:solidFill>
            <a:schemeClr val="tx1"/>
          </a:solidFill>
          <a:latin typeface="+mn-lt"/>
          <a:ea typeface="+mn-ea"/>
          <a:cs typeface="+mn-cs"/>
          <a:sym typeface="Georgia" charset="0"/>
        </a:defRPr>
      </a:lvl7pPr>
      <a:lvl8pPr marL="2959100" indent="-317500" algn="l" rtl="0" fontAlgn="base">
        <a:lnSpc>
          <a:spcPct val="120000"/>
        </a:lnSpc>
        <a:spcBef>
          <a:spcPts val="3700"/>
        </a:spcBef>
        <a:spcAft>
          <a:spcPct val="0"/>
        </a:spcAft>
        <a:buSzPct val="62000"/>
        <a:buChar char="•"/>
        <a:defRPr sz="2400">
          <a:solidFill>
            <a:schemeClr val="tx1"/>
          </a:solidFill>
          <a:latin typeface="+mn-lt"/>
          <a:ea typeface="+mn-ea"/>
          <a:cs typeface="+mn-cs"/>
          <a:sym typeface="Georgia" charset="0"/>
        </a:defRPr>
      </a:lvl8pPr>
      <a:lvl9pPr marL="3416300" indent="-317500" algn="l" rtl="0" fontAlgn="base">
        <a:lnSpc>
          <a:spcPct val="120000"/>
        </a:lnSpc>
        <a:spcBef>
          <a:spcPts val="3700"/>
        </a:spcBef>
        <a:spcAft>
          <a:spcPct val="0"/>
        </a:spcAft>
        <a:buSzPct val="62000"/>
        <a:buChar char="•"/>
        <a:defRPr sz="2400">
          <a:solidFill>
            <a:schemeClr val="tx1"/>
          </a:solidFill>
          <a:latin typeface="+mn-lt"/>
          <a:ea typeface="+mn-ea"/>
          <a:cs typeface="+mn-cs"/>
          <a:sym typeface="Georgia"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584200" y="1066800"/>
            <a:ext cx="4114800" cy="2565400"/>
          </a:xfrm>
          <a:prstGeom prst="rect">
            <a:avLst/>
          </a:prstGeom>
          <a:noFill/>
          <a:ln w="12700">
            <a:noFill/>
            <a:miter lim="800000"/>
            <a:headEnd/>
            <a:tailEnd/>
          </a:ln>
          <a:effectLst>
            <a:outerShdw dist="12699" dir="5400000" algn="ctr" rotWithShape="0">
              <a:srgbClr val="FFFFFF"/>
            </a:outerShdw>
          </a:effectLst>
        </p:spPr>
        <p:txBody>
          <a:bodyPr vert="horz" wrap="square" lIns="38100" tIns="38100" rIns="38100" bIns="38100" numCol="1" anchor="b" anchorCtr="0" compatLnSpc="1">
            <a:prstTxWarp prst="textNoShape">
              <a:avLst/>
            </a:prstTxWarp>
          </a:bodyPr>
          <a:lstStyle/>
          <a:p>
            <a:pPr lvl="0"/>
            <a:r>
              <a:rPr lang="en-US" altLang="ja-JP" smtClean="0">
                <a:sym typeface="Georgia" charset="0"/>
              </a:rPr>
              <a:t>Click to edit Master title style</a:t>
            </a:r>
          </a:p>
        </p:txBody>
      </p:sp>
      <p:sp>
        <p:nvSpPr>
          <p:cNvPr id="8195" name="Rectangle 2"/>
          <p:cNvSpPr>
            <a:spLocks noGrp="1" noChangeArrowheads="1"/>
          </p:cNvSpPr>
          <p:nvPr>
            <p:ph type="body" idx="1"/>
          </p:nvPr>
        </p:nvSpPr>
        <p:spPr bwMode="auto">
          <a:xfrm>
            <a:off x="584200" y="3606800"/>
            <a:ext cx="4114800" cy="2209800"/>
          </a:xfrm>
          <a:prstGeom prst="rect">
            <a:avLst/>
          </a:prstGeom>
          <a:noFill/>
          <a:ln>
            <a:noFill/>
          </a:ln>
          <a:effectLst>
            <a:outerShdw dist="12699" dir="54000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ltLang="ja-JP">
                <a:sym typeface="Georgia" charset="0"/>
              </a:rPr>
              <a:t>Click to edit Master text styles</a:t>
            </a:r>
          </a:p>
          <a:p>
            <a:pPr lvl="1"/>
            <a:r>
              <a:rPr lang="en-US" altLang="ja-JP">
                <a:sym typeface="Georgia" charset="0"/>
              </a:rPr>
              <a:t>Second level</a:t>
            </a:r>
          </a:p>
          <a:p>
            <a:pPr lvl="2"/>
            <a:r>
              <a:rPr lang="en-US" altLang="ja-JP">
                <a:sym typeface="Georgia" charset="0"/>
              </a:rPr>
              <a:t>Third level</a:t>
            </a:r>
          </a:p>
          <a:p>
            <a:pPr lvl="3"/>
            <a:r>
              <a:rPr lang="en-US" altLang="ja-JP">
                <a:sym typeface="Georgia" charset="0"/>
              </a:rPr>
              <a:t>Fourth level</a:t>
            </a:r>
          </a:p>
          <a:p>
            <a:pPr lvl="4"/>
            <a:r>
              <a:rPr lang="en-US" altLang="ja-JP">
                <a:sym typeface="Georgia" charset="0"/>
              </a:rPr>
              <a:t>Fifth level</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xmlns:p14="http://schemas.microsoft.com/office/powerpoint/2010/main"/>
  <p:hf hdr="0" ftr="0" dt="0"/>
  <p:txStyles>
    <p:titleStyle>
      <a:lvl1pPr algn="ctr" rtl="0" eaLnBrk="0" fontAlgn="base" hangingPunct="0">
        <a:spcBef>
          <a:spcPct val="0"/>
        </a:spcBef>
        <a:spcAft>
          <a:spcPct val="0"/>
        </a:spcAft>
        <a:defRPr kumimoji="1" sz="5400">
          <a:solidFill>
            <a:schemeClr val="tx1"/>
          </a:solidFill>
          <a:effectLst>
            <a:outerShdw blurRad="38100" dist="38100" dir="2700000" algn="tl">
              <a:srgbClr val="000000"/>
            </a:outerShdw>
          </a:effectLst>
          <a:latin typeface="+mj-lt"/>
          <a:ea typeface="+mj-ea"/>
          <a:cs typeface="+mj-cs"/>
          <a:sym typeface="Georgia" charset="0"/>
        </a:defRPr>
      </a:lvl1pPr>
      <a:lvl2pPr algn="ctr" rtl="0" eaLnBrk="0" fontAlgn="base" hangingPunct="0">
        <a:spcBef>
          <a:spcPct val="0"/>
        </a:spcBef>
        <a:spcAft>
          <a:spcPct val="0"/>
        </a:spcAft>
        <a:defRPr kumimoji="1" sz="5400">
          <a:solidFill>
            <a:schemeClr val="tx1"/>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2pPr>
      <a:lvl3pPr algn="ctr" rtl="0" eaLnBrk="0" fontAlgn="base" hangingPunct="0">
        <a:spcBef>
          <a:spcPct val="0"/>
        </a:spcBef>
        <a:spcAft>
          <a:spcPct val="0"/>
        </a:spcAft>
        <a:defRPr kumimoji="1" sz="5400">
          <a:solidFill>
            <a:schemeClr val="tx1"/>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3pPr>
      <a:lvl4pPr algn="ctr" rtl="0" eaLnBrk="0" fontAlgn="base" hangingPunct="0">
        <a:spcBef>
          <a:spcPct val="0"/>
        </a:spcBef>
        <a:spcAft>
          <a:spcPct val="0"/>
        </a:spcAft>
        <a:defRPr kumimoji="1" sz="5400">
          <a:solidFill>
            <a:schemeClr val="tx1"/>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4pPr>
      <a:lvl5pPr algn="ctr" rtl="0" eaLnBrk="0" fontAlgn="base" hangingPunct="0">
        <a:spcBef>
          <a:spcPct val="0"/>
        </a:spcBef>
        <a:spcAft>
          <a:spcPct val="0"/>
        </a:spcAft>
        <a:defRPr kumimoji="1" sz="5400">
          <a:solidFill>
            <a:schemeClr val="tx1"/>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5pPr>
      <a:lvl6pPr marL="457200" algn="ctr" rtl="0" fontAlgn="base">
        <a:spcBef>
          <a:spcPct val="0"/>
        </a:spcBef>
        <a:spcAft>
          <a:spcPct val="0"/>
        </a:spcAft>
        <a:defRPr sz="5400">
          <a:solidFill>
            <a:schemeClr val="tx1"/>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6pPr>
      <a:lvl7pPr marL="914400" algn="ctr" rtl="0" fontAlgn="base">
        <a:spcBef>
          <a:spcPct val="0"/>
        </a:spcBef>
        <a:spcAft>
          <a:spcPct val="0"/>
        </a:spcAft>
        <a:defRPr sz="5400">
          <a:solidFill>
            <a:schemeClr val="tx1"/>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7pPr>
      <a:lvl8pPr marL="1371600" algn="ctr" rtl="0" fontAlgn="base">
        <a:spcBef>
          <a:spcPct val="0"/>
        </a:spcBef>
        <a:spcAft>
          <a:spcPct val="0"/>
        </a:spcAft>
        <a:defRPr sz="5400">
          <a:solidFill>
            <a:schemeClr val="tx1"/>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8pPr>
      <a:lvl9pPr marL="1828800" algn="ctr" rtl="0" fontAlgn="base">
        <a:spcBef>
          <a:spcPct val="0"/>
        </a:spcBef>
        <a:spcAft>
          <a:spcPct val="0"/>
        </a:spcAft>
        <a:defRPr sz="5400">
          <a:solidFill>
            <a:schemeClr val="tx1"/>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9pPr>
    </p:titleStyle>
    <p:bodyStyle>
      <a:lvl1pPr marL="342900" indent="-342900" algn="ctr" rtl="0" eaLnBrk="0" fontAlgn="base" hangingPunct="0">
        <a:lnSpc>
          <a:spcPct val="120000"/>
        </a:lnSpc>
        <a:spcBef>
          <a:spcPts val="800"/>
        </a:spcBef>
        <a:spcAft>
          <a:spcPct val="0"/>
        </a:spcAft>
        <a:defRPr kumimoji="1" sz="2000">
          <a:solidFill>
            <a:schemeClr val="tx1"/>
          </a:solidFill>
          <a:latin typeface="+mn-lt"/>
          <a:ea typeface="+mn-ea"/>
          <a:cs typeface="+mn-cs"/>
          <a:sym typeface="Georgia" charset="0"/>
        </a:defRPr>
      </a:lvl1pPr>
      <a:lvl2pPr marL="742950" indent="-285750" algn="ctr" rtl="0" eaLnBrk="0" fontAlgn="base" hangingPunct="0">
        <a:lnSpc>
          <a:spcPct val="120000"/>
        </a:lnSpc>
        <a:spcBef>
          <a:spcPts val="800"/>
        </a:spcBef>
        <a:spcAft>
          <a:spcPct val="0"/>
        </a:spcAft>
        <a:defRPr kumimoji="1" sz="2000">
          <a:solidFill>
            <a:schemeClr val="tx1"/>
          </a:solidFill>
          <a:latin typeface="+mn-lt"/>
          <a:ea typeface="+mn-ea"/>
          <a:cs typeface="+mn-cs"/>
          <a:sym typeface="Georgia" charset="0"/>
        </a:defRPr>
      </a:lvl2pPr>
      <a:lvl3pPr marL="1143000" indent="-228600" algn="ctr" rtl="0" eaLnBrk="0" fontAlgn="base" hangingPunct="0">
        <a:lnSpc>
          <a:spcPct val="120000"/>
        </a:lnSpc>
        <a:spcBef>
          <a:spcPts val="800"/>
        </a:spcBef>
        <a:spcAft>
          <a:spcPct val="0"/>
        </a:spcAft>
        <a:defRPr kumimoji="1" sz="2000">
          <a:solidFill>
            <a:schemeClr val="tx1"/>
          </a:solidFill>
          <a:latin typeface="+mn-lt"/>
          <a:ea typeface="+mn-ea"/>
          <a:cs typeface="+mn-cs"/>
          <a:sym typeface="Georgia" charset="0"/>
        </a:defRPr>
      </a:lvl3pPr>
      <a:lvl4pPr marL="1600200" indent="-228600" algn="ctr" rtl="0" eaLnBrk="0" fontAlgn="base" hangingPunct="0">
        <a:lnSpc>
          <a:spcPct val="120000"/>
        </a:lnSpc>
        <a:spcBef>
          <a:spcPts val="800"/>
        </a:spcBef>
        <a:spcAft>
          <a:spcPct val="0"/>
        </a:spcAft>
        <a:defRPr kumimoji="1" sz="2000">
          <a:solidFill>
            <a:schemeClr val="tx1"/>
          </a:solidFill>
          <a:latin typeface="+mn-lt"/>
          <a:ea typeface="+mn-ea"/>
          <a:cs typeface="+mn-cs"/>
          <a:sym typeface="Georgia" charset="0"/>
        </a:defRPr>
      </a:lvl4pPr>
      <a:lvl5pPr marL="2057400" indent="-228600" algn="ctr" rtl="0" eaLnBrk="0" fontAlgn="base" hangingPunct="0">
        <a:lnSpc>
          <a:spcPct val="120000"/>
        </a:lnSpc>
        <a:spcBef>
          <a:spcPts val="800"/>
        </a:spcBef>
        <a:spcAft>
          <a:spcPct val="0"/>
        </a:spcAft>
        <a:defRPr kumimoji="1" sz="2000">
          <a:solidFill>
            <a:schemeClr val="tx1"/>
          </a:solidFill>
          <a:latin typeface="+mn-lt"/>
          <a:ea typeface="+mn-ea"/>
          <a:cs typeface="+mn-cs"/>
          <a:sym typeface="Georgia" charset="0"/>
        </a:defRPr>
      </a:lvl5pPr>
      <a:lvl6pPr marL="457200" algn="ctr" rtl="0" fontAlgn="base">
        <a:lnSpc>
          <a:spcPct val="120000"/>
        </a:lnSpc>
        <a:spcBef>
          <a:spcPts val="800"/>
        </a:spcBef>
        <a:spcAft>
          <a:spcPct val="0"/>
        </a:spcAft>
        <a:defRPr sz="2000">
          <a:solidFill>
            <a:schemeClr val="tx1"/>
          </a:solidFill>
          <a:latin typeface="+mn-lt"/>
          <a:ea typeface="+mn-ea"/>
          <a:cs typeface="+mn-cs"/>
          <a:sym typeface="Georgia" charset="0"/>
        </a:defRPr>
      </a:lvl6pPr>
      <a:lvl7pPr marL="914400" algn="ctr" rtl="0" fontAlgn="base">
        <a:lnSpc>
          <a:spcPct val="120000"/>
        </a:lnSpc>
        <a:spcBef>
          <a:spcPts val="800"/>
        </a:spcBef>
        <a:spcAft>
          <a:spcPct val="0"/>
        </a:spcAft>
        <a:defRPr sz="2000">
          <a:solidFill>
            <a:schemeClr val="tx1"/>
          </a:solidFill>
          <a:latin typeface="+mn-lt"/>
          <a:ea typeface="+mn-ea"/>
          <a:cs typeface="+mn-cs"/>
          <a:sym typeface="Georgia" charset="0"/>
        </a:defRPr>
      </a:lvl7pPr>
      <a:lvl8pPr marL="1371600" algn="ctr" rtl="0" fontAlgn="base">
        <a:lnSpc>
          <a:spcPct val="120000"/>
        </a:lnSpc>
        <a:spcBef>
          <a:spcPts val="800"/>
        </a:spcBef>
        <a:spcAft>
          <a:spcPct val="0"/>
        </a:spcAft>
        <a:defRPr sz="2000">
          <a:solidFill>
            <a:schemeClr val="tx1"/>
          </a:solidFill>
          <a:latin typeface="+mn-lt"/>
          <a:ea typeface="+mn-ea"/>
          <a:cs typeface="+mn-cs"/>
          <a:sym typeface="Georgia" charset="0"/>
        </a:defRPr>
      </a:lvl8pPr>
      <a:lvl9pPr marL="1828800" algn="ctr" rtl="0" fontAlgn="base">
        <a:lnSpc>
          <a:spcPct val="120000"/>
        </a:lnSpc>
        <a:spcBef>
          <a:spcPts val="800"/>
        </a:spcBef>
        <a:spcAft>
          <a:spcPct val="0"/>
        </a:spcAft>
        <a:defRPr sz="2000">
          <a:solidFill>
            <a:schemeClr val="tx1"/>
          </a:solidFill>
          <a:latin typeface="+mn-lt"/>
          <a:ea typeface="+mn-ea"/>
          <a:cs typeface="+mn-cs"/>
          <a:sym typeface="Georgia"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584200" y="38100"/>
            <a:ext cx="7975600" cy="1435100"/>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ltLang="ja-JP">
                <a:sym typeface="Georgia" charset="0"/>
              </a:rPr>
              <a:t>Click to edit Master title style</a:t>
            </a:r>
          </a:p>
        </p:txBody>
      </p:sp>
      <p:sp>
        <p:nvSpPr>
          <p:cNvPr id="9219" name="Rectangle 2"/>
          <p:cNvSpPr>
            <a:spLocks noGrp="1" noChangeArrowheads="1"/>
          </p:cNvSpPr>
          <p:nvPr>
            <p:ph type="body" idx="1"/>
          </p:nvPr>
        </p:nvSpPr>
        <p:spPr bwMode="auto">
          <a:xfrm>
            <a:off x="584200" y="1892300"/>
            <a:ext cx="3822700" cy="4381500"/>
          </a:xfrm>
          <a:prstGeom prst="rect">
            <a:avLst/>
          </a:prstGeom>
          <a:noFill/>
          <a:ln>
            <a:noFill/>
          </a:ln>
          <a:effectLst>
            <a:outerShdw dist="12699" dir="54000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ltLang="ja-JP">
                <a:sym typeface="Georgia" charset="0"/>
              </a:rPr>
              <a:t>Click to edit Master text styles</a:t>
            </a:r>
          </a:p>
          <a:p>
            <a:pPr lvl="1"/>
            <a:r>
              <a:rPr lang="en-US" altLang="ja-JP">
                <a:sym typeface="Georgia" charset="0"/>
              </a:rPr>
              <a:t>Second level</a:t>
            </a:r>
          </a:p>
          <a:p>
            <a:pPr lvl="2"/>
            <a:r>
              <a:rPr lang="en-US" altLang="ja-JP">
                <a:sym typeface="Georgia" charset="0"/>
              </a:rPr>
              <a:t>Third level</a:t>
            </a:r>
          </a:p>
          <a:p>
            <a:pPr lvl="3"/>
            <a:r>
              <a:rPr lang="en-US" altLang="ja-JP">
                <a:sym typeface="Georgia" charset="0"/>
              </a:rPr>
              <a:t>Fourth level</a:t>
            </a:r>
          </a:p>
          <a:p>
            <a:pPr lvl="4"/>
            <a:r>
              <a:rPr lang="en-US" altLang="ja-JP">
                <a:sym typeface="Georgia" charset="0"/>
              </a:rPr>
              <a:t>Fifth level</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xmlns:p14="http://schemas.microsoft.com/office/powerpoint/2010/main"/>
  <p:hf hdr="0" ftr="0" dt="0"/>
  <p:txStyles>
    <p:titleStyle>
      <a:lvl1pPr algn="l" rtl="0" eaLnBrk="0" fontAlgn="base" hangingPunct="0">
        <a:lnSpc>
          <a:spcPct val="90000"/>
        </a:lnSpc>
        <a:spcBef>
          <a:spcPct val="0"/>
        </a:spcBef>
        <a:spcAft>
          <a:spcPct val="0"/>
        </a:spcAft>
        <a:defRPr kumimoji="1" sz="5000">
          <a:solidFill>
            <a:srgbClr val="FAF7E0"/>
          </a:solidFill>
          <a:latin typeface="+mj-lt"/>
          <a:ea typeface="+mj-ea"/>
          <a:cs typeface="+mj-cs"/>
          <a:sym typeface="Georgia" charset="0"/>
        </a:defRPr>
      </a:lvl1pPr>
      <a:lvl2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2pPr>
      <a:lvl3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3pPr>
      <a:lvl4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4pPr>
      <a:lvl5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5pPr>
      <a:lvl6pPr marL="4572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6pPr>
      <a:lvl7pPr marL="9144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7pPr>
      <a:lvl8pPr marL="13716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8pPr>
      <a:lvl9pPr marL="18288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9pPr>
    </p:titleStyle>
    <p:bodyStyle>
      <a:lvl1pPr marL="2540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1pPr>
      <a:lvl2pPr marL="5334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2pPr>
      <a:lvl3pPr marL="8509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3pPr>
      <a:lvl4pPr marL="11684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4pPr>
      <a:lvl5pPr marL="14859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5pPr>
      <a:lvl6pPr marL="19431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6pPr>
      <a:lvl7pPr marL="24003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7pPr>
      <a:lvl8pPr marL="28575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8pPr>
      <a:lvl9pPr marL="33147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xcel_97_-_2004_______1.xls"/><Relationship Id="rId4"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1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1.png"/><Relationship Id="rId1" Type="http://schemas.openxmlformats.org/officeDocument/2006/relationships/vmlDrawing" Target="../drawings/vmlDrawing2.vml"/><Relationship Id="rId2" Type="http://schemas.openxmlformats.org/officeDocument/2006/relationships/slideLayout" Target="../slideLayouts/slideLayout12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2.png"/><Relationship Id="rId1" Type="http://schemas.openxmlformats.org/officeDocument/2006/relationships/vmlDrawing" Target="../drawings/vmlDrawing3.vml"/><Relationship Id="rId2" Type="http://schemas.openxmlformats.org/officeDocument/2006/relationships/slideLayout" Target="../slideLayouts/slideLayout125.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3.png"/><Relationship Id="rId1" Type="http://schemas.openxmlformats.org/officeDocument/2006/relationships/vmlDrawing" Target="../drawings/vmlDrawing4.vml"/><Relationship Id="rId2" Type="http://schemas.openxmlformats.org/officeDocument/2006/relationships/slideLayout" Target="../slideLayouts/slideLayout1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9.png"/><Relationship Id="rId1" Type="http://schemas.openxmlformats.org/officeDocument/2006/relationships/vmlDrawing" Target="../drawings/vmlDrawing5.vml"/><Relationship Id="rId2" Type="http://schemas.openxmlformats.org/officeDocument/2006/relationships/slideLayout" Target="../slideLayouts/slideLayout1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0.png"/><Relationship Id="rId1" Type="http://schemas.openxmlformats.org/officeDocument/2006/relationships/vmlDrawing" Target="../drawings/vmlDrawing6.vml"/><Relationship Id="rId2" Type="http://schemas.openxmlformats.org/officeDocument/2006/relationships/slideLayout" Target="../slideLayouts/slideLayout1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hyperlink" Target="http://www.nih.go.jp/eiken/chosa/GarciniaAnime5.jpg" TargetMode="External"/><Relationship Id="rId1" Type="http://schemas.openxmlformats.org/officeDocument/2006/relationships/slideLayout" Target="../slideLayouts/slideLayout125.xml"/><Relationship Id="rId2"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chart" Target="../charts/char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chart" Target="../charts/char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chart" Target="../charts/char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0.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9.xml"/><Relationship Id="rId2" Type="http://schemas.openxmlformats.org/officeDocument/2006/relationships/notesSlide" Target="../notesSlides/notesSlide8.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1.png"/><Relationship Id="rId1" Type="http://schemas.openxmlformats.org/officeDocument/2006/relationships/slideLayout" Target="../slideLayouts/slideLayout130.xml"/><Relationship Id="rId2" Type="http://schemas.openxmlformats.org/officeDocument/2006/relationships/audio" Target="../media/audio1.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image" Target="../media/image2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image" Target="../media/image2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815555"/>
            <a:ext cx="38417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3"/>
          <p:cNvSpPr>
            <a:spLocks noGrp="1" noChangeArrowheads="1"/>
          </p:cNvSpPr>
          <p:nvPr>
            <p:ph type="title"/>
          </p:nvPr>
        </p:nvSpPr>
        <p:spPr>
          <a:xfrm>
            <a:off x="611560" y="1590675"/>
            <a:ext cx="7404100" cy="1028700"/>
          </a:xfrm>
        </p:spPr>
        <p:txBody>
          <a:bodyPr/>
          <a:lstStyle/>
          <a:p>
            <a:pPr algn="ctr" eaLnBrk="1" hangingPunct="1"/>
            <a:r>
              <a:rPr kumimoji="0" lang="ja-JP" altLang="en-US" dirty="0">
                <a:solidFill>
                  <a:schemeClr val="tx1"/>
                </a:solidFill>
                <a:latin typeface="ヒラギノ明朝 ProN W3" charset="0"/>
                <a:ea typeface="HG丸ｺﾞｼｯｸM-PRO" charset="0"/>
                <a:cs typeface="HG丸ｺﾞｼｯｸM-PRO" charset="0"/>
              </a:rPr>
              <a:t>子どもの健康と環境</a:t>
            </a:r>
          </a:p>
        </p:txBody>
      </p:sp>
      <p:sp>
        <p:nvSpPr>
          <p:cNvPr id="14339" name="Rectangle 4"/>
          <p:cNvSpPr>
            <a:spLocks/>
          </p:cNvSpPr>
          <p:nvPr/>
        </p:nvSpPr>
        <p:spPr bwMode="auto">
          <a:xfrm>
            <a:off x="179512" y="476672"/>
            <a:ext cx="7440488" cy="420960"/>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altLang="ja-JP" sz="1800" dirty="0">
                <a:solidFill>
                  <a:schemeClr val="tx1"/>
                </a:solidFill>
                <a:latin typeface="ヒラギノ明朝 ProN W3" charset="0"/>
                <a:ea typeface="HG丸ｺﾞｼｯｸM-PRO" charset="0"/>
                <a:cs typeface="HG丸ｺﾞｼｯｸM-PRO" charset="0"/>
                <a:sym typeface="Lucida Grande" charset="0"/>
              </a:rPr>
              <a:t>2011</a:t>
            </a:r>
            <a:r>
              <a:rPr lang="ja-JP" altLang="en-US" sz="1800" dirty="0">
                <a:solidFill>
                  <a:schemeClr val="tx1"/>
                </a:solidFill>
                <a:latin typeface="ヒラギノ明朝 ProN W3" charset="0"/>
                <a:ea typeface="HG丸ｺﾞｼｯｸM-PRO" charset="0"/>
                <a:cs typeface="HG丸ｺﾞｼｯｸM-PRO" charset="0"/>
                <a:sym typeface="Lucida Grande" charset="0"/>
              </a:rPr>
              <a:t>年東はりま地域子育てネットワーク交流会</a:t>
            </a:r>
            <a:r>
              <a:rPr lang="en-US" altLang="ja-JP" sz="1800" dirty="0">
                <a:solidFill>
                  <a:schemeClr val="tx1"/>
                </a:solidFill>
                <a:latin typeface="ヒラギノ明朝 ProN W3" charset="0"/>
                <a:ea typeface="HG丸ｺﾞｼｯｸM-PRO" charset="0"/>
                <a:cs typeface="HG丸ｺﾞｼｯｸM-PRO" charset="0"/>
                <a:sym typeface="Lucida Grande" charset="0"/>
              </a:rPr>
              <a:t>, 2011.10.26</a:t>
            </a:r>
          </a:p>
        </p:txBody>
      </p:sp>
      <p:sp>
        <p:nvSpPr>
          <p:cNvPr id="14340" name="正方形/長方形 5"/>
          <p:cNvSpPr>
            <a:spLocks noChangeArrowheads="1"/>
          </p:cNvSpPr>
          <p:nvPr/>
        </p:nvSpPr>
        <p:spPr bwMode="auto">
          <a:xfrm>
            <a:off x="4284663" y="4903118"/>
            <a:ext cx="457200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pPr>
            <a:r>
              <a:rPr lang="ja-JP" altLang="en-US">
                <a:solidFill>
                  <a:schemeClr val="tx1"/>
                </a:solidFill>
                <a:latin typeface="HG丸ｺﾞｼｯｸM-PRO" charset="0"/>
                <a:ea typeface="HG丸ｺﾞｼｯｸM-PRO" charset="0"/>
                <a:cs typeface="HG丸ｺﾞｼｯｸM-PRO" charset="0"/>
                <a:sym typeface="Lucida Grande" charset="0"/>
              </a:rPr>
              <a:t>阪神北広域救急医療財団理事長</a:t>
            </a:r>
          </a:p>
          <a:p>
            <a:pPr>
              <a:lnSpc>
                <a:spcPct val="80000"/>
              </a:lnSpc>
              <a:spcBef>
                <a:spcPts val="800"/>
              </a:spcBef>
            </a:pPr>
            <a:r>
              <a:rPr lang="ja-JP" altLang="en-US">
                <a:solidFill>
                  <a:schemeClr val="tx1"/>
                </a:solidFill>
                <a:latin typeface="HG丸ｺﾞｼｯｸM-PRO" charset="0"/>
                <a:ea typeface="HG丸ｺﾞｼｯｸM-PRO" charset="0"/>
                <a:cs typeface="HG丸ｺﾞｼｯｸM-PRO" charset="0"/>
                <a:sym typeface="Lucida Grande" charset="0"/>
              </a:rPr>
              <a:t>兵庫県立こども病院名誉院長</a:t>
            </a:r>
            <a:endParaRPr lang="en-US" altLang="ja-JP">
              <a:solidFill>
                <a:schemeClr val="tx1"/>
              </a:solidFill>
              <a:latin typeface="HG丸ｺﾞｼｯｸM-PRO" charset="0"/>
              <a:ea typeface="HG丸ｺﾞｼｯｸM-PRO" charset="0"/>
              <a:cs typeface="HG丸ｺﾞｼｯｸM-PRO" charset="0"/>
              <a:sym typeface="Lucida Grande" charset="0"/>
            </a:endParaRPr>
          </a:p>
          <a:p>
            <a:pPr>
              <a:lnSpc>
                <a:spcPct val="80000"/>
              </a:lnSpc>
              <a:spcBef>
                <a:spcPts val="800"/>
              </a:spcBef>
            </a:pPr>
            <a:r>
              <a:rPr lang="ja-JP" altLang="en-US">
                <a:solidFill>
                  <a:schemeClr val="tx1"/>
                </a:solidFill>
                <a:latin typeface="HG丸ｺﾞｼｯｸM-PRO" charset="0"/>
                <a:ea typeface="HG丸ｺﾞｼｯｸM-PRO" charset="0"/>
                <a:cs typeface="HG丸ｺﾞｼｯｸM-PRO" charset="0"/>
                <a:sym typeface="Lucida Grande" charset="0"/>
              </a:rPr>
              <a:t>中　村　　肇</a:t>
            </a:r>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1</a:t>
            </a:fld>
            <a:endParaRPr kumimoji="0"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タイトル 1"/>
          <p:cNvSpPr>
            <a:spLocks noGrp="1"/>
          </p:cNvSpPr>
          <p:nvPr>
            <p:ph type="title"/>
          </p:nvPr>
        </p:nvSpPr>
        <p:spPr/>
        <p:txBody>
          <a:bodyPr>
            <a:normAutofit fontScale="90000"/>
          </a:bodyPr>
          <a:lstStyle/>
          <a:p>
            <a:pPr algn="ctr">
              <a:spcAft>
                <a:spcPts val="1200"/>
              </a:spcAft>
            </a:pPr>
            <a:r>
              <a:rPr lang="ja-JP" altLang="en-US" dirty="0">
                <a:latin typeface="ヒラギノ明朝 ProN W3" charset="0"/>
                <a:ea typeface="ヒラギノ明朝 ProN W3" charset="0"/>
                <a:cs typeface="ヒラギノ明朝 ProN W3" charset="0"/>
              </a:rPr>
              <a:t>センターを受診した子どもの症状
</a:t>
            </a:r>
            <a:r>
              <a:rPr lang="en-US" altLang="ja-JP" sz="3100" dirty="0">
                <a:latin typeface="ヒラギノ明朝 ProN W3" charset="0"/>
                <a:ea typeface="ヒラギノ明朝 ProN W3" charset="0"/>
                <a:cs typeface="ヒラギノ明朝 ProN W3" charset="0"/>
              </a:rPr>
              <a:t>H22</a:t>
            </a:r>
            <a:r>
              <a:rPr lang="ja-JP" altLang="en-US" sz="3100" dirty="0">
                <a:latin typeface="ヒラギノ明朝 ProN W3" charset="0"/>
                <a:ea typeface="ヒラギノ明朝 ProN W3" charset="0"/>
                <a:cs typeface="ヒラギノ明朝 ProN W3" charset="0"/>
              </a:rPr>
              <a:t>年度</a:t>
            </a:r>
            <a:r>
              <a:rPr lang="en-US" altLang="ja-JP" sz="3100" dirty="0">
                <a:latin typeface="ヒラギノ明朝 ProN W3" charset="0"/>
                <a:ea typeface="ヒラギノ明朝 ProN W3" charset="0"/>
                <a:cs typeface="ヒラギノ明朝 ProN W3" charset="0"/>
              </a:rPr>
              <a:t> </a:t>
            </a:r>
            <a:endParaRPr lang="ja-JP" altLang="en-US" sz="3100" dirty="0">
              <a:latin typeface="ヒラギノ明朝 ProN W3" charset="0"/>
              <a:ea typeface="ヒラギノ明朝 ProN W3" charset="0"/>
              <a:cs typeface="ヒラギノ明朝 ProN W3" charset="0"/>
            </a:endParaRPr>
          </a:p>
        </p:txBody>
      </p:sp>
      <p:graphicFrame>
        <p:nvGraphicFramePr>
          <p:cNvPr id="2" name="コンテンツ プレースホルダー 4"/>
          <p:cNvGraphicFramePr>
            <a:graphicFrameLocks/>
          </p:cNvGraphicFramePr>
          <p:nvPr>
            <p:extLst>
              <p:ext uri="{D42A27DB-BD31-4B8C-83A1-F6EECF244321}">
                <p14:modId xmlns:p14="http://schemas.microsoft.com/office/powerpoint/2010/main" val="3626036666"/>
              </p:ext>
            </p:extLst>
          </p:nvPr>
        </p:nvGraphicFramePr>
        <p:xfrm>
          <a:off x="827584" y="2132856"/>
          <a:ext cx="7659688" cy="4276725"/>
        </p:xfrm>
        <a:graphic>
          <a:graphicData uri="http://schemas.openxmlformats.org/drawingml/2006/chart">
            <c:chart xmlns:c="http://schemas.openxmlformats.org/drawingml/2006/chart" xmlns:r="http://schemas.openxmlformats.org/officeDocument/2006/relationships" r:id="rId2"/>
          </a:graphicData>
        </a:graphic>
      </p:graphicFrame>
      <p:sp>
        <p:nvSpPr>
          <p:cNvPr id="3" name="円/楕円 2"/>
          <p:cNvSpPr/>
          <p:nvPr/>
        </p:nvSpPr>
        <p:spPr>
          <a:xfrm>
            <a:off x="1547664" y="2204864"/>
            <a:ext cx="216024" cy="2160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6" name="円/楕円 5"/>
          <p:cNvSpPr/>
          <p:nvPr/>
        </p:nvSpPr>
        <p:spPr>
          <a:xfrm>
            <a:off x="2483768" y="2420888"/>
            <a:ext cx="216024" cy="2160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10</a:t>
            </a:fld>
            <a:endParaRPr kumimoji="0"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69" name="コンテンツ プレースホルダ 7"/>
          <p:cNvGraphicFramePr>
            <a:graphicFrameLocks noGrp="1"/>
          </p:cNvGraphicFramePr>
          <p:nvPr>
            <p:ph idx="1"/>
            <p:extLst>
              <p:ext uri="{D42A27DB-BD31-4B8C-83A1-F6EECF244321}">
                <p14:modId xmlns:p14="http://schemas.microsoft.com/office/powerpoint/2010/main" val="2229474015"/>
              </p:ext>
            </p:extLst>
          </p:nvPr>
        </p:nvGraphicFramePr>
        <p:xfrm>
          <a:off x="687388" y="1731963"/>
          <a:ext cx="7769225" cy="4613275"/>
        </p:xfrm>
        <a:graphic>
          <a:graphicData uri="http://schemas.openxmlformats.org/presentationml/2006/ole">
            <mc:AlternateContent xmlns:mc="http://schemas.openxmlformats.org/markup-compatibility/2006">
              <mc:Choice xmlns:v="urn:schemas-microsoft-com:vml" Requires="v">
                <p:oleObj spid="_x0000_s32792" name="ワークシート" r:id="rId3" imgW="16256000" imgH="9652000" progId="Excel.Sheet.8">
                  <p:embed/>
                </p:oleObj>
              </mc:Choice>
              <mc:Fallback>
                <p:oleObj name="ワークシート" r:id="rId3" imgW="16256000" imgH="9652000" progId="Excel.Sheet.8">
                  <p:embed/>
                  <p:pic>
                    <p:nvPicPr>
                      <p:cNvPr id="0" name="コンテンツ プレースホルダ 7"/>
                      <p:cNvPicPr>
                        <a:picLocks noGrp="1" noChangeArrowheads="1"/>
                      </p:cNvPicPr>
                      <p:nvPr/>
                    </p:nvPicPr>
                    <p:blipFill>
                      <a:blip r:embed="rId4"/>
                      <a:srcRect/>
                      <a:stretch>
                        <a:fillRect/>
                      </a:stretch>
                    </p:blipFill>
                    <p:spPr bwMode="auto">
                      <a:xfrm>
                        <a:off x="687388" y="1731963"/>
                        <a:ext cx="776922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円/楕円 1"/>
          <p:cNvSpPr/>
          <p:nvPr/>
        </p:nvSpPr>
        <p:spPr>
          <a:xfrm>
            <a:off x="3563888" y="3429000"/>
            <a:ext cx="1923975" cy="1831975"/>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anchor="ctr"/>
          <a:lstStyle/>
          <a:p>
            <a:pPr>
              <a:lnSpc>
                <a:spcPct val="100000"/>
              </a:lnSpc>
              <a:spcAft>
                <a:spcPts val="0"/>
              </a:spcAft>
              <a:defRPr/>
            </a:pPr>
            <a:r>
              <a:rPr lang="en-US" altLang="ja-JP" sz="2400" dirty="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t>10,643</a:t>
            </a:r>
            <a:r>
              <a:rPr lang="ja-JP" altLang="en-US" sz="2400" dirty="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t>件</a:t>
            </a:r>
            <a:endParaRPr kumimoji="1" lang="ja-JP" altLang="en-US" sz="2400" dirty="0"/>
          </a:p>
        </p:txBody>
      </p:sp>
      <p:sp>
        <p:nvSpPr>
          <p:cNvPr id="5" name="正方形/長方形 4"/>
          <p:cNvSpPr/>
          <p:nvPr/>
        </p:nvSpPr>
        <p:spPr>
          <a:xfrm>
            <a:off x="0" y="548680"/>
            <a:ext cx="9001125" cy="1077218"/>
          </a:xfrm>
          <a:prstGeom prst="rect">
            <a:avLst/>
          </a:prstGeom>
        </p:spPr>
        <p:txBody>
          <a:bodyPr>
            <a:spAutoFit/>
          </a:bodyPr>
          <a:lstStyle/>
          <a:p>
            <a:pPr>
              <a:lnSpc>
                <a:spcPct val="100000"/>
              </a:lnSpc>
              <a:spcAft>
                <a:spcPts val="1800"/>
              </a:spcAft>
              <a:defRPr/>
            </a:pPr>
            <a:r>
              <a:rPr lang="ja-JP" altLang="en-US" sz="3600" dirty="0">
                <a:solidFill>
                  <a:srgbClr val="000000"/>
                </a:solidFill>
                <a:effectLst>
                  <a:outerShdw blurRad="38100" dist="38100" dir="2700000" algn="tl">
                    <a:srgbClr val="DDDDDD"/>
                  </a:outerShdw>
                </a:effectLst>
                <a:latin typeface="ヒラギノ明朝 ProN W3"/>
                <a:ea typeface="ヒラギノ明朝 ProN W3"/>
                <a:cs typeface="ヒラギノ明朝 ProN W3"/>
              </a:rPr>
              <a:t>「受診をすべきか」の電話相談への対応　　</a:t>
            </a:r>
            <a:r>
              <a:rPr lang="en-US" altLang="ja-JP" sz="3600" dirty="0">
                <a:solidFill>
                  <a:srgbClr val="000000"/>
                </a:solidFill>
                <a:effectLst>
                  <a:outerShdw blurRad="38100" dist="38100" dir="2700000" algn="tl">
                    <a:srgbClr val="DDDDDD"/>
                  </a:outerShdw>
                </a:effectLst>
                <a:latin typeface="ヒラギノ明朝 ProN W3"/>
                <a:ea typeface="ヒラギノ明朝 ProN W3"/>
                <a:cs typeface="ヒラギノ明朝 ProN W3"/>
              </a:rPr>
              <a:t/>
            </a:r>
            <a:br>
              <a:rPr lang="en-US" altLang="ja-JP" sz="3600" dirty="0">
                <a:solidFill>
                  <a:srgbClr val="000000"/>
                </a:solidFill>
                <a:effectLst>
                  <a:outerShdw blurRad="38100" dist="38100" dir="2700000" algn="tl">
                    <a:srgbClr val="DDDDDD"/>
                  </a:outerShdw>
                </a:effectLst>
                <a:latin typeface="ヒラギノ明朝 ProN W3"/>
                <a:ea typeface="ヒラギノ明朝 ProN W3"/>
                <a:cs typeface="ヒラギノ明朝 ProN W3"/>
              </a:rPr>
            </a:br>
            <a:r>
              <a:rPr lang="en-US" altLang="ja-JP" sz="2800" dirty="0">
                <a:solidFill>
                  <a:srgbClr val="000000"/>
                </a:solidFill>
                <a:effectLst>
                  <a:outerShdw blurRad="38100" dist="38100" dir="2700000" algn="tl">
                    <a:srgbClr val="DDDDDD"/>
                  </a:outerShdw>
                </a:effectLst>
                <a:latin typeface="ヒラギノ明朝 ProN W3"/>
                <a:ea typeface="ヒラギノ明朝 ProN W3"/>
                <a:cs typeface="ヒラギノ明朝 ProN W3"/>
              </a:rPr>
              <a:t>H22</a:t>
            </a:r>
            <a:r>
              <a:rPr lang="ja-JP" altLang="en-US" sz="2800" dirty="0">
                <a:solidFill>
                  <a:srgbClr val="000000"/>
                </a:solidFill>
                <a:effectLst>
                  <a:outerShdw blurRad="38100" dist="38100" dir="2700000" algn="tl">
                    <a:srgbClr val="DDDDDD"/>
                  </a:outerShdw>
                </a:effectLst>
                <a:latin typeface="ヒラギノ明朝 ProN W3"/>
                <a:ea typeface="ヒラギノ明朝 ProN W3"/>
                <a:cs typeface="ヒラギノ明朝 ProN W3"/>
              </a:rPr>
              <a:t>年度</a:t>
            </a:r>
            <a:endParaRPr lang="ja-JP" altLang="en-US" sz="2800" dirty="0">
              <a:solidFill>
                <a:srgbClr val="000000"/>
              </a:solidFill>
              <a:latin typeface="ヒラギノ明朝 ProN W3"/>
              <a:ea typeface="ヒラギノ明朝 ProN W3"/>
              <a:cs typeface="ヒラギノ明朝 ProN W3"/>
            </a:endParaRPr>
          </a:p>
        </p:txBody>
      </p:sp>
      <p:sp>
        <p:nvSpPr>
          <p:cNvPr id="3" name="スライド番号プレースホルダー 2"/>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11</a:t>
            </a:fld>
            <a:endParaRPr kumimoji="0"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正方形/長方形 9"/>
          <p:cNvSpPr>
            <a:spLocks noChangeArrowheads="1"/>
          </p:cNvSpPr>
          <p:nvPr/>
        </p:nvSpPr>
        <p:spPr bwMode="auto">
          <a:xfrm>
            <a:off x="390525" y="304800"/>
            <a:ext cx="798195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3600">
                <a:solidFill>
                  <a:schemeClr val="bg1"/>
                </a:solidFill>
              </a:rPr>
              <a:t>「こんな時、どうする」キャンペーン</a:t>
            </a:r>
          </a:p>
        </p:txBody>
      </p:sp>
      <p:pic>
        <p:nvPicPr>
          <p:cNvPr id="33794"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48680"/>
            <a:ext cx="8895017"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12</a:t>
            </a:fld>
            <a:endParaRPr kumimoji="0" lang="ja-JP" alt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title"/>
          </p:nvPr>
        </p:nvSpPr>
        <p:spPr>
          <a:xfrm>
            <a:off x="179512" y="692696"/>
            <a:ext cx="8305800" cy="1143000"/>
          </a:xfrm>
        </p:spPr>
        <p:txBody>
          <a:bodyPr>
            <a:noAutofit/>
          </a:bodyPr>
          <a:lstStyle/>
          <a:p>
            <a:pPr algn="ctr">
              <a:spcAft>
                <a:spcPts val="3000"/>
              </a:spcAft>
            </a:pPr>
            <a:r>
              <a:rPr lang="ja-JP" altLang="en-US" sz="3600" dirty="0">
                <a:latin typeface="Georgia" charset="0"/>
                <a:ea typeface="ヒラギノ明朝 ProN W3" charset="0"/>
                <a:cs typeface="ヒラギノ明朝 ProN W3" charset="0"/>
              </a:rPr>
              <a:t>これからの子育て支援で、</a:t>
            </a:r>
            <a:br>
              <a:rPr lang="ja-JP" altLang="en-US" sz="3600" dirty="0">
                <a:latin typeface="Georgia" charset="0"/>
                <a:ea typeface="ヒラギノ明朝 ProN W3" charset="0"/>
                <a:cs typeface="ヒラギノ明朝 ProN W3" charset="0"/>
              </a:rPr>
            </a:br>
            <a:r>
              <a:rPr lang="ja-JP" altLang="en-US" sz="3600" dirty="0">
                <a:latin typeface="Georgia" charset="0"/>
                <a:ea typeface="ヒラギノ明朝 ProN W3" charset="0"/>
                <a:cs typeface="ヒラギノ明朝 ProN W3" charset="0"/>
              </a:rPr>
              <a:t>子どもを取り巻く環境を考えよう。</a:t>
            </a:r>
          </a:p>
        </p:txBody>
      </p:sp>
      <p:sp>
        <p:nvSpPr>
          <p:cNvPr id="37890" name="テキスト ボックス 10"/>
          <p:cNvSpPr txBox="1">
            <a:spLocks noChangeArrowheads="1"/>
          </p:cNvSpPr>
          <p:nvPr/>
        </p:nvSpPr>
        <p:spPr bwMode="auto">
          <a:xfrm>
            <a:off x="395536" y="2348880"/>
            <a:ext cx="800100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l">
              <a:buFont typeface="Wingdings" charset="0"/>
              <a:buChar char="n"/>
            </a:pPr>
            <a:r>
              <a:rPr kumimoji="0" lang="ja-JP" altLang="en-US" sz="2400" dirty="0">
                <a:latin typeface="ヒラギノ明朝 ProN W3" charset="0"/>
                <a:ea typeface="HG丸ｺﾞｼｯｸM-PRO" charset="0"/>
                <a:cs typeface="HG丸ｺﾞｼｯｸM-PRO" charset="0"/>
                <a:sym typeface="Lucida Grande" charset="0"/>
              </a:rPr>
              <a:t>いま、子どもたちに何が起っているのか？</a:t>
            </a:r>
            <a:endParaRPr kumimoji="0" lang="en-US" altLang="ja-JP" sz="2400" dirty="0">
              <a:latin typeface="ヒラギノ明朝 ProN W3" charset="0"/>
              <a:ea typeface="HG丸ｺﾞｼｯｸM-PRO" charset="0"/>
              <a:cs typeface="HG丸ｺﾞｼｯｸM-PRO" charset="0"/>
              <a:sym typeface="Lucida Grande" charset="0"/>
            </a:endParaRPr>
          </a:p>
          <a:p>
            <a:pPr algn="l">
              <a:buFont typeface="Wingdings" charset="0"/>
              <a:buChar char="n"/>
            </a:pPr>
            <a:r>
              <a:rPr kumimoji="0" lang="ja-JP" altLang="en-US" sz="2400" dirty="0">
                <a:latin typeface="ヒラギノ明朝 ProN W3" charset="0"/>
                <a:ea typeface="HG丸ｺﾞｼｯｸM-PRO" charset="0"/>
                <a:cs typeface="HG丸ｺﾞｼｯｸM-PRO" charset="0"/>
                <a:sym typeface="Lucida Grande" charset="0"/>
              </a:rPr>
              <a:t>環境化学物質による一番の被害者は、胎児、そして子どもたち、なぜ？</a:t>
            </a:r>
            <a:endParaRPr kumimoji="0" lang="en-US" altLang="ja-JP" sz="2400" dirty="0">
              <a:latin typeface="ヒラギノ明朝 ProN W3" charset="0"/>
              <a:ea typeface="HG丸ｺﾞｼｯｸM-PRO" charset="0"/>
              <a:cs typeface="HG丸ｺﾞｼｯｸM-PRO" charset="0"/>
              <a:sym typeface="Lucida Grande" charset="0"/>
            </a:endParaRPr>
          </a:p>
          <a:p>
            <a:pPr algn="l">
              <a:buFont typeface="Wingdings" charset="0"/>
              <a:buChar char="n"/>
            </a:pPr>
            <a:r>
              <a:rPr kumimoji="0" lang="ja-JP" altLang="en-US" sz="2400" dirty="0" smtClean="0">
                <a:latin typeface="ヒラギノ明朝 ProN W3" charset="0"/>
                <a:ea typeface="HG丸ｺﾞｼｯｸM-PRO" charset="0"/>
                <a:cs typeface="HG丸ｺﾞｼｯｸM-PRO" charset="0"/>
                <a:sym typeface="Lucida Grande" charset="0"/>
              </a:rPr>
              <a:t>増え続ける低出生体重児</a:t>
            </a:r>
            <a:endParaRPr lang="en-US" altLang="ja-JP" sz="2400" dirty="0">
              <a:latin typeface="ヒラギノ明朝 ProN W3" charset="0"/>
            </a:endParaRPr>
          </a:p>
          <a:p>
            <a:pPr algn="l">
              <a:buFont typeface="Wingdings" charset="0"/>
              <a:buChar char="n"/>
            </a:pPr>
            <a:r>
              <a:rPr lang="ja-JP" altLang="en-US" sz="2400" dirty="0">
                <a:latin typeface="ヒラギノ明朝 ProN W3" charset="0"/>
                <a:ea typeface="HG丸ｺﾞｼｯｸM-PRO" charset="0"/>
                <a:cs typeface="HG丸ｺﾞｼｯｸM-PRO" charset="0"/>
                <a:sym typeface="Lucida Grande" charset="0"/>
              </a:rPr>
              <a:t>社会文化的要因　生活環境、ストレス、人間関係など</a:t>
            </a:r>
            <a:endParaRPr lang="en-US" altLang="ja-JP" sz="2400" dirty="0">
              <a:latin typeface="ヒラギノ明朝 ProN W3" charset="0"/>
              <a:ea typeface="HG丸ｺﾞｼｯｸM-PRO" charset="0"/>
              <a:cs typeface="HG丸ｺﾞｼｯｸM-PRO" charset="0"/>
              <a:sym typeface="Lucida Grande" charset="0"/>
            </a:endParaRPr>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13</a:t>
            </a:fld>
            <a:endParaRPr kumimoji="0"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611188" y="381000"/>
            <a:ext cx="7975600" cy="838200"/>
          </a:xfrm>
        </p:spPr>
        <p:txBody>
          <a:bodyPr/>
          <a:lstStyle/>
          <a:p>
            <a:pPr algn="ctr" eaLnBrk="1" hangingPunct="1"/>
            <a:r>
              <a:rPr kumimoji="0" lang="ja-JP" altLang="en-US" sz="3200" dirty="0">
                <a:latin typeface="ヒラギノ角ゴ ProN W3"/>
                <a:ea typeface="ヒラギノ角ゴ ProN W3"/>
                <a:cs typeface="ヒラギノ角ゴ ProN W3"/>
                <a:sym typeface="Lucida Grande" charset="0"/>
              </a:rPr>
              <a:t>いま、子どもたちに何が起っている？</a:t>
            </a:r>
          </a:p>
        </p:txBody>
      </p:sp>
      <p:sp>
        <p:nvSpPr>
          <p:cNvPr id="38914" name="Rectangle 2"/>
          <p:cNvSpPr>
            <a:spLocks noGrp="1" noChangeArrowheads="1"/>
          </p:cNvSpPr>
          <p:nvPr>
            <p:ph idx="1"/>
          </p:nvPr>
        </p:nvSpPr>
        <p:spPr bwMode="auto">
          <a:xfrm>
            <a:off x="304800" y="1600200"/>
            <a:ext cx="8610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731520" lvl="1" indent="-457200" eaLnBrk="1" hangingPunct="1">
              <a:spcAft>
                <a:spcPts val="3600"/>
              </a:spcAft>
              <a:buFont typeface="+mj-lt"/>
              <a:buAutoNum type="arabicParenR"/>
            </a:pPr>
            <a:r>
              <a:rPr kumimoji="0" lang="ja-JP" altLang="en-US" sz="2400" dirty="0">
                <a:latin typeface="ヒラギノ明朝 ProN W3" charset="0"/>
                <a:ea typeface="HG丸ｺﾞｼｯｸM-PRO" charset="0"/>
                <a:cs typeface="HG丸ｺﾞｼｯｸM-PRO" charset="0"/>
              </a:rPr>
              <a:t>児童の免疫系疾患（ぜんそくなど</a:t>
            </a:r>
            <a:r>
              <a:rPr kumimoji="0" lang="ja-JP" altLang="en-US" sz="2400" dirty="0" smtClean="0">
                <a:latin typeface="ヒラギノ明朝 ProN W3" charset="0"/>
                <a:ea typeface="HG丸ｺﾞｼｯｸM-PRO" charset="0"/>
                <a:cs typeface="HG丸ｺﾞｼｯｸM-PRO" charset="0"/>
              </a:rPr>
              <a:t>）</a:t>
            </a:r>
            <a:endParaRPr kumimoji="0" lang="en-US" altLang="ja-JP" sz="2400" dirty="0" smtClean="0">
              <a:latin typeface="ヒラギノ明朝 ProN W3" charset="0"/>
              <a:ea typeface="HG丸ｺﾞｼｯｸM-PRO" charset="0"/>
              <a:cs typeface="HG丸ｺﾞｼｯｸM-PRO" charset="0"/>
            </a:endParaRPr>
          </a:p>
          <a:p>
            <a:pPr marL="731520" lvl="1" indent="-457200" eaLnBrk="1" hangingPunct="1">
              <a:spcAft>
                <a:spcPts val="3600"/>
              </a:spcAft>
              <a:buFont typeface="+mj-lt"/>
              <a:buAutoNum type="arabicParenR"/>
            </a:pPr>
            <a:r>
              <a:rPr kumimoji="0" lang="ja-JP" altLang="en-US" sz="2400" dirty="0" smtClean="0">
                <a:latin typeface="ヒラギノ明朝 ProN W3" charset="0"/>
                <a:ea typeface="HG丸ｺﾞｼｯｸM-PRO" charset="0"/>
                <a:cs typeface="HG丸ｺﾞｼｯｸM-PRO" charset="0"/>
              </a:rPr>
              <a:t>先天</a:t>
            </a:r>
            <a:r>
              <a:rPr kumimoji="0" lang="ja-JP" altLang="en-US" sz="2400" dirty="0">
                <a:latin typeface="ヒラギノ明朝 ProN W3" charset="0"/>
                <a:ea typeface="HG丸ｺﾞｼｯｸM-PRO" charset="0"/>
                <a:cs typeface="HG丸ｺﾞｼｯｸM-PRO" charset="0"/>
              </a:rPr>
              <a:t>異常（ダウン症、水頭症など</a:t>
            </a:r>
            <a:r>
              <a:rPr kumimoji="0" lang="ja-JP" altLang="en-US" sz="2400" dirty="0" smtClean="0">
                <a:latin typeface="ヒラギノ明朝 ProN W3" charset="0"/>
                <a:ea typeface="HG丸ｺﾞｼｯｸM-PRO" charset="0"/>
                <a:cs typeface="HG丸ｺﾞｼｯｸM-PRO" charset="0"/>
              </a:rPr>
              <a:t>）</a:t>
            </a:r>
            <a:endParaRPr kumimoji="0" lang="en-US" altLang="ja-JP" sz="2400" dirty="0" smtClean="0">
              <a:latin typeface="ヒラギノ明朝 ProN W3" charset="0"/>
              <a:ea typeface="HG丸ｺﾞｼｯｸM-PRO" charset="0"/>
              <a:cs typeface="HG丸ｺﾞｼｯｸM-PRO" charset="0"/>
            </a:endParaRPr>
          </a:p>
          <a:p>
            <a:pPr marL="731520" lvl="1" indent="-457200" eaLnBrk="1" hangingPunct="1">
              <a:spcAft>
                <a:spcPts val="3600"/>
              </a:spcAft>
              <a:buFont typeface="+mj-lt"/>
              <a:buAutoNum type="arabicParenR"/>
            </a:pPr>
            <a:r>
              <a:rPr kumimoji="0" lang="ja-JP" altLang="en-US" sz="2400" dirty="0" smtClean="0">
                <a:latin typeface="ヒラギノ明朝 ProN W3" charset="0"/>
                <a:ea typeface="HG丸ｺﾞｼｯｸM-PRO" charset="0"/>
                <a:cs typeface="HG丸ｺﾞｼｯｸM-PRO" charset="0"/>
              </a:rPr>
              <a:t>生殖</a:t>
            </a:r>
            <a:r>
              <a:rPr kumimoji="0" lang="ja-JP" altLang="en-US" sz="2400" dirty="0">
                <a:latin typeface="ヒラギノ明朝 ProN W3" charset="0"/>
                <a:ea typeface="HG丸ｺﾞｼｯｸM-PRO" charset="0"/>
                <a:cs typeface="HG丸ｺﾞｼｯｸM-PRO" charset="0"/>
              </a:rPr>
              <a:t>異常など</a:t>
            </a:r>
            <a:endParaRPr kumimoji="0" lang="en-US" altLang="ja-JP" sz="2400" dirty="0">
              <a:latin typeface="ヒラギノ明朝 ProN W3" charset="0"/>
              <a:ea typeface="HG丸ｺﾞｼｯｸM-PRO" charset="0"/>
              <a:cs typeface="HG丸ｺﾞｼｯｸM-PRO" charset="0"/>
            </a:endParaRPr>
          </a:p>
          <a:p>
            <a:pPr lvl="1" eaLnBrk="1" hangingPunct="1">
              <a:spcAft>
                <a:spcPts val="3600"/>
              </a:spcAft>
              <a:buFontTx/>
              <a:buNone/>
            </a:pPr>
            <a:r>
              <a:rPr kumimoji="0" lang="en-US" altLang="ja-JP" sz="2400" dirty="0">
                <a:latin typeface="ヒラギノ明朝 ProN W3" charset="0"/>
                <a:ea typeface="HG丸ｺﾞｼｯｸM-PRO" charset="0"/>
                <a:cs typeface="HG丸ｺﾞｼｯｸM-PRO" charset="0"/>
              </a:rPr>
              <a:t>		</a:t>
            </a:r>
            <a:r>
              <a:rPr kumimoji="0" lang="ja-JP" altLang="en-US" sz="2400" dirty="0">
                <a:latin typeface="ヒラギノ明朝 ProN W3" charset="0"/>
                <a:ea typeface="HG丸ｺﾞｼｯｸM-PRO" charset="0"/>
                <a:cs typeface="HG丸ｺﾞｼｯｸM-PRO" charset="0"/>
              </a:rPr>
              <a:t>　</a:t>
            </a:r>
            <a:r>
              <a:rPr kumimoji="0" lang="ja-JP" altLang="en-US" sz="2400" dirty="0">
                <a:solidFill>
                  <a:srgbClr val="0000FF"/>
                </a:solidFill>
                <a:latin typeface="ヒラギノ明朝 ProN W3" charset="0"/>
                <a:ea typeface="HG丸ｺﾞｼｯｸM-PRO" charset="0"/>
                <a:cs typeface="HG丸ｺﾞｼｯｸM-PRO" charset="0"/>
              </a:rPr>
              <a:t>環境中の化学物質の増加による？</a:t>
            </a:r>
            <a:r>
              <a:rPr kumimoji="0" lang="ja-JP" altLang="en-US" sz="2400" dirty="0">
                <a:latin typeface="ヒラギノ明朝 ProN W3" charset="0"/>
                <a:ea typeface="HG丸ｺﾞｼｯｸM-PRO" charset="0"/>
                <a:cs typeface="HG丸ｺﾞｼｯｸM-PRO" charset="0"/>
              </a:rPr>
              <a:t>（環境省の報告から）</a:t>
            </a:r>
          </a:p>
          <a:p>
            <a:pPr marL="731520" lvl="1" indent="-457200" eaLnBrk="1" hangingPunct="1">
              <a:spcAft>
                <a:spcPts val="3600"/>
              </a:spcAft>
              <a:buFont typeface="+mj-lt"/>
              <a:buAutoNum type="arabicParenR" startAt="4"/>
            </a:pPr>
            <a:r>
              <a:rPr kumimoji="0" lang="ja-JP" altLang="en-US" sz="2400" dirty="0">
                <a:latin typeface="ヒラギノ明朝 ProN W3" charset="0"/>
                <a:ea typeface="HG丸ｺﾞｼｯｸM-PRO" charset="0"/>
                <a:cs typeface="HG丸ｺﾞｼｯｸM-PRO" charset="0"/>
              </a:rPr>
              <a:t>学習障害（</a:t>
            </a:r>
            <a:r>
              <a:rPr kumimoji="0" lang="en-US" altLang="ja-JP" sz="2400" dirty="0">
                <a:latin typeface="ヒラギノ明朝 ProN W3" charset="0"/>
                <a:ea typeface="HG丸ｺﾞｼｯｸM-PRO" charset="0"/>
                <a:cs typeface="HG丸ｺﾞｼｯｸM-PRO" charset="0"/>
              </a:rPr>
              <a:t>LD</a:t>
            </a:r>
            <a:r>
              <a:rPr kumimoji="0" lang="ja-JP" altLang="en-US" sz="2400" dirty="0">
                <a:latin typeface="ヒラギノ明朝 ProN W3" charset="0"/>
                <a:ea typeface="HG丸ｺﾞｼｯｸM-PRO" charset="0"/>
                <a:cs typeface="HG丸ｺﾞｼｯｸM-PRO" charset="0"/>
              </a:rPr>
              <a:t>）、</a:t>
            </a:r>
            <a:r>
              <a:rPr kumimoji="0" lang="en-US" altLang="ja-JP" sz="2400" dirty="0">
                <a:latin typeface="ヒラギノ明朝 ProN W3" charset="0"/>
                <a:ea typeface="HG丸ｺﾞｼｯｸM-PRO" charset="0"/>
                <a:cs typeface="HG丸ｺﾞｼｯｸM-PRO" charset="0"/>
              </a:rPr>
              <a:t>ADHD</a:t>
            </a:r>
            <a:r>
              <a:rPr kumimoji="0" lang="ja-JP" altLang="en-US" sz="2400" dirty="0">
                <a:latin typeface="ヒラギノ明朝 ProN W3" charset="0"/>
                <a:ea typeface="HG丸ｺﾞｼｯｸM-PRO" charset="0"/>
                <a:cs typeface="HG丸ｺﾞｼｯｸM-PRO" charset="0"/>
              </a:rPr>
              <a:t>、高機能自閉症を含む特別な教育的支援を必要とする児童生徒（小中学校）約６％。（文科省の調査から）</a:t>
            </a:r>
          </a:p>
        </p:txBody>
      </p:sp>
      <p:sp>
        <p:nvSpPr>
          <p:cNvPr id="38915" name="上矢印 4"/>
          <p:cNvSpPr>
            <a:spLocks noChangeArrowheads="1"/>
          </p:cNvSpPr>
          <p:nvPr/>
        </p:nvSpPr>
        <p:spPr bwMode="auto">
          <a:xfrm>
            <a:off x="6211416" y="1556792"/>
            <a:ext cx="304800" cy="457200"/>
          </a:xfrm>
          <a:prstGeom prst="upArrow">
            <a:avLst>
              <a:gd name="adj1" fmla="val 50000"/>
              <a:gd name="adj2" fmla="val 50000"/>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ja-JP" altLang="en-US"/>
          </a:p>
        </p:txBody>
      </p:sp>
      <p:sp>
        <p:nvSpPr>
          <p:cNvPr id="38916" name="上矢印 5"/>
          <p:cNvSpPr>
            <a:spLocks noChangeArrowheads="1"/>
          </p:cNvSpPr>
          <p:nvPr/>
        </p:nvSpPr>
        <p:spPr bwMode="auto">
          <a:xfrm>
            <a:off x="6283424" y="2492896"/>
            <a:ext cx="304800" cy="457200"/>
          </a:xfrm>
          <a:prstGeom prst="upArrow">
            <a:avLst>
              <a:gd name="adj1" fmla="val 50000"/>
              <a:gd name="adj2" fmla="val 50000"/>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ja-JP" altLang="en-US"/>
          </a:p>
        </p:txBody>
      </p:sp>
      <p:sp>
        <p:nvSpPr>
          <p:cNvPr id="38917" name="上矢印 6"/>
          <p:cNvSpPr>
            <a:spLocks noChangeArrowheads="1"/>
          </p:cNvSpPr>
          <p:nvPr/>
        </p:nvSpPr>
        <p:spPr bwMode="auto">
          <a:xfrm>
            <a:off x="3403104" y="3429000"/>
            <a:ext cx="304800" cy="457200"/>
          </a:xfrm>
          <a:prstGeom prst="upArrow">
            <a:avLst>
              <a:gd name="adj1" fmla="val 50000"/>
              <a:gd name="adj2" fmla="val 50000"/>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ja-JP" altLang="en-US"/>
          </a:p>
        </p:txBody>
      </p:sp>
      <p:sp>
        <p:nvSpPr>
          <p:cNvPr id="38918" name="上矢印 7"/>
          <p:cNvSpPr>
            <a:spLocks noChangeArrowheads="1"/>
          </p:cNvSpPr>
          <p:nvPr/>
        </p:nvSpPr>
        <p:spPr bwMode="auto">
          <a:xfrm>
            <a:off x="4139952" y="6021288"/>
            <a:ext cx="304800" cy="457200"/>
          </a:xfrm>
          <a:prstGeom prst="upArrow">
            <a:avLst>
              <a:gd name="adj1" fmla="val 50000"/>
              <a:gd name="adj2" fmla="val 50000"/>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ja-JP" altLang="en-US"/>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14</a:t>
            </a:fld>
            <a:endParaRPr kumimoji="0"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p:txBody>
          <a:bodyPr>
            <a:normAutofit fontScale="90000"/>
          </a:bodyPr>
          <a:lstStyle/>
          <a:p>
            <a:pPr algn="ctr" eaLnBrk="1" hangingPunct="1">
              <a:lnSpc>
                <a:spcPct val="150000"/>
              </a:lnSpc>
            </a:pPr>
            <a:r>
              <a:rPr kumimoji="0" lang="ja-JP" altLang="en-US">
                <a:latin typeface="HG丸ｺﾞｼｯｸM-PRO" charset="0"/>
                <a:ea typeface="HG丸ｺﾞｼｯｸM-PRO" charset="0"/>
                <a:cs typeface="HG丸ｺﾞｼｯｸM-PRO" charset="0"/>
                <a:sym typeface="Lucida Grande" charset="0"/>
              </a:rPr>
              <a:t>児童等のぜん息の被患率の推移</a:t>
            </a:r>
            <a:br>
              <a:rPr kumimoji="0" lang="ja-JP" altLang="en-US">
                <a:latin typeface="HG丸ｺﾞｼｯｸM-PRO" charset="0"/>
                <a:ea typeface="HG丸ｺﾞｼｯｸM-PRO" charset="0"/>
                <a:cs typeface="HG丸ｺﾞｼｯｸM-PRO" charset="0"/>
                <a:sym typeface="Lucida Grande" charset="0"/>
              </a:rPr>
            </a:br>
            <a:r>
              <a:rPr kumimoji="0" lang="ja-JP" altLang="en-US" sz="2400">
                <a:latin typeface="HG丸ｺﾞｼｯｸM-PRO" charset="0"/>
                <a:ea typeface="HG丸ｺﾞｼｯｸM-PRO" charset="0"/>
                <a:cs typeface="HG丸ｺﾞｼｯｸM-PRO" charset="0"/>
                <a:sym typeface="Lucida Grande" charset="0"/>
              </a:rPr>
              <a:t>平成</a:t>
            </a:r>
            <a:r>
              <a:rPr kumimoji="0" lang="en-US" altLang="ja-JP" sz="2400">
                <a:latin typeface="HG丸ｺﾞｼｯｸM-PRO" charset="0"/>
                <a:ea typeface="HG丸ｺﾞｼｯｸM-PRO" charset="0"/>
                <a:cs typeface="HG丸ｺﾞｼｯｸM-PRO" charset="0"/>
                <a:sym typeface="Lucida Grande" charset="0"/>
              </a:rPr>
              <a:t>19</a:t>
            </a:r>
            <a:r>
              <a:rPr kumimoji="0" lang="ja-JP" altLang="en-US" sz="2400">
                <a:latin typeface="HG丸ｺﾞｼｯｸM-PRO" charset="0"/>
                <a:ea typeface="HG丸ｺﾞｼｯｸM-PRO" charset="0"/>
                <a:cs typeface="HG丸ｺﾞｼｯｸM-PRO" charset="0"/>
                <a:sym typeface="Lucida Grande" charset="0"/>
              </a:rPr>
              <a:t>年度文科省学校保健統計調査より</a:t>
            </a: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1638300"/>
            <a:ext cx="6357938"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939" name="Rectangle 3"/>
          <p:cNvSpPr>
            <a:spLocks/>
          </p:cNvSpPr>
          <p:nvPr/>
        </p:nvSpPr>
        <p:spPr bwMode="auto">
          <a:xfrm>
            <a:off x="2362200" y="5949950"/>
            <a:ext cx="4419600" cy="527050"/>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lnSpc>
                <a:spcPct val="50000"/>
              </a:lnSpc>
            </a:pPr>
            <a:r>
              <a:rPr lang="en-US" altLang="ja-JP" sz="2400">
                <a:solidFill>
                  <a:srgbClr val="FF2712"/>
                </a:solidFill>
                <a:latin typeface="HG丸ｺﾞｼｯｸM-PRO" charset="0"/>
                <a:ea typeface="HG丸ｺﾞｼｯｸM-PRO" charset="0"/>
                <a:cs typeface="HG丸ｺﾞｼｯｸM-PRO" charset="0"/>
              </a:rPr>
              <a:t>20</a:t>
            </a:r>
            <a:r>
              <a:rPr lang="ja-JP" altLang="en-US" sz="2400">
                <a:solidFill>
                  <a:srgbClr val="FF2712"/>
                </a:solidFill>
                <a:latin typeface="HG丸ｺﾞｼｯｸM-PRO" charset="0"/>
                <a:ea typeface="HG丸ｺﾞｼｯｸM-PRO" charset="0"/>
                <a:cs typeface="HG丸ｺﾞｼｯｸM-PRO" charset="0"/>
              </a:rPr>
              <a:t>年間で児童のぜん息は４倍に</a:t>
            </a:r>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15</a:t>
            </a:fld>
            <a:endParaRPr kumimoji="0"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タイトル 1"/>
          <p:cNvSpPr>
            <a:spLocks noGrp="1"/>
          </p:cNvSpPr>
          <p:nvPr>
            <p:ph type="title"/>
          </p:nvPr>
        </p:nvSpPr>
        <p:spPr>
          <a:xfrm>
            <a:off x="323850" y="115888"/>
            <a:ext cx="7975600" cy="1270000"/>
          </a:xfrm>
        </p:spPr>
        <p:txBody>
          <a:bodyPr>
            <a:normAutofit fontScale="90000"/>
          </a:bodyPr>
          <a:lstStyle/>
          <a:p>
            <a:pPr algn="ctr">
              <a:lnSpc>
                <a:spcPct val="150000"/>
              </a:lnSpc>
            </a:pPr>
            <a:r>
              <a:rPr lang="ja-JP" altLang="en-US" sz="3200">
                <a:latin typeface="ヒラギノ明朝 ProN W3" charset="0"/>
                <a:ea typeface="ヒラギノ明朝 ProN W3" charset="0"/>
                <a:cs typeface="ヒラギノ明朝 ProN W3" charset="0"/>
              </a:rPr>
              <a:t>外表奇形の年次推移</a:t>
            </a:r>
            <a:r>
              <a:rPr lang="en-US" altLang="ja-JP" sz="3200">
                <a:latin typeface="ヒラギノ明朝 ProN W3" charset="0"/>
                <a:ea typeface="ヒラギノ明朝 ProN W3" charset="0"/>
                <a:cs typeface="ヒラギノ明朝 ProN W3" charset="0"/>
              </a:rPr>
              <a:t/>
            </a:r>
            <a:br>
              <a:rPr lang="en-US" altLang="ja-JP" sz="3200">
                <a:latin typeface="ヒラギノ明朝 ProN W3" charset="0"/>
                <a:ea typeface="ヒラギノ明朝 ProN W3" charset="0"/>
                <a:cs typeface="ヒラギノ明朝 ProN W3" charset="0"/>
              </a:rPr>
            </a:br>
            <a:r>
              <a:rPr lang="ja-JP" altLang="en-US" sz="2400">
                <a:latin typeface="ヒラギノ明朝 ProN W3" charset="0"/>
                <a:ea typeface="ヒラギノ明朝 ProN W3" charset="0"/>
                <a:cs typeface="ヒラギノ明朝 ProN W3" charset="0"/>
              </a:rPr>
              <a:t>１．髄膜瘤</a:t>
            </a:r>
            <a:r>
              <a:rPr lang="en-US" altLang="ja-JP" sz="2400">
                <a:latin typeface="ヒラギノ明朝 ProN W3" charset="0"/>
                <a:ea typeface="ヒラギノ明朝 ProN W3" charset="0"/>
                <a:cs typeface="ヒラギノ明朝 ProN W3" charset="0"/>
              </a:rPr>
              <a:t>(</a:t>
            </a:r>
            <a:r>
              <a:rPr lang="ja-JP" altLang="en-US" sz="2400">
                <a:latin typeface="ヒラギノ明朝 ProN W3" charset="0"/>
                <a:ea typeface="ヒラギノ明朝 ProN W3" charset="0"/>
                <a:cs typeface="ヒラギノ明朝 ProN W3" charset="0"/>
              </a:rPr>
              <a:t>二分脊椎）、水頭症、尿道下裂</a:t>
            </a:r>
          </a:p>
        </p:txBody>
      </p:sp>
      <p:graphicFrame>
        <p:nvGraphicFramePr>
          <p:cNvPr id="40962" name="コンテンツ プレースホルダ 3"/>
          <p:cNvGraphicFramePr>
            <a:graphicFrameLocks noGrp="1"/>
          </p:cNvGraphicFramePr>
          <p:nvPr>
            <p:ph idx="1"/>
          </p:nvPr>
        </p:nvGraphicFramePr>
        <p:xfrm>
          <a:off x="873125" y="1828800"/>
          <a:ext cx="7278688" cy="4191000"/>
        </p:xfrm>
        <a:graphic>
          <a:graphicData uri="http://schemas.openxmlformats.org/presentationml/2006/ole">
            <mc:AlternateContent xmlns:mc="http://schemas.openxmlformats.org/markup-compatibility/2006">
              <mc:Choice xmlns:v="urn:schemas-microsoft-com:vml" Requires="v">
                <p:oleObj spid="_x0000_s40980" r:id="rId3" imgW="7284118" imgH="4193701" progId="Excel.Chart.8">
                  <p:embed/>
                </p:oleObj>
              </mc:Choice>
              <mc:Fallback>
                <p:oleObj r:id="rId3" imgW="7284118" imgH="4193701" progId="Excel.Chart.8">
                  <p:embed/>
                  <p:pic>
                    <p:nvPicPr>
                      <p:cNvPr id="0" name="コンテンツ プレースホルダ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25" y="1828800"/>
                        <a:ext cx="72786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3" name="テキスト ボックス 4"/>
          <p:cNvSpPr txBox="1">
            <a:spLocks noChangeArrowheads="1"/>
          </p:cNvSpPr>
          <p:nvPr/>
        </p:nvSpPr>
        <p:spPr bwMode="auto">
          <a:xfrm>
            <a:off x="5651500" y="6021388"/>
            <a:ext cx="30067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a:t>資料：日本産婦人科医会</a:t>
            </a:r>
          </a:p>
        </p:txBody>
      </p:sp>
      <p:sp>
        <p:nvSpPr>
          <p:cNvPr id="40964" name="テキスト ボックス 6"/>
          <p:cNvSpPr txBox="1">
            <a:spLocks noChangeArrowheads="1"/>
          </p:cNvSpPr>
          <p:nvPr/>
        </p:nvSpPr>
        <p:spPr bwMode="auto">
          <a:xfrm>
            <a:off x="196850" y="1371600"/>
            <a:ext cx="14795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a:t>出生１万対</a:t>
            </a:r>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16</a:t>
            </a:fld>
            <a:endParaRPr kumimoji="0"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タイトル 1"/>
          <p:cNvSpPr>
            <a:spLocks noGrp="1"/>
          </p:cNvSpPr>
          <p:nvPr>
            <p:ph type="title"/>
          </p:nvPr>
        </p:nvSpPr>
        <p:spPr>
          <a:xfrm>
            <a:off x="323850" y="115888"/>
            <a:ext cx="7975600" cy="1270000"/>
          </a:xfrm>
        </p:spPr>
        <p:txBody>
          <a:bodyPr>
            <a:normAutofit fontScale="90000"/>
          </a:bodyPr>
          <a:lstStyle/>
          <a:p>
            <a:pPr algn="ctr">
              <a:lnSpc>
                <a:spcPct val="150000"/>
              </a:lnSpc>
            </a:pPr>
            <a:r>
              <a:rPr lang="ja-JP" altLang="en-US" sz="3200">
                <a:latin typeface="ヒラギノ明朝 ProN W3" charset="0"/>
                <a:ea typeface="ヒラギノ明朝 ProN W3" charset="0"/>
                <a:cs typeface="ヒラギノ明朝 ProN W3" charset="0"/>
              </a:rPr>
              <a:t>外表奇形の年次推移</a:t>
            </a:r>
            <a:r>
              <a:rPr lang="en-US" altLang="ja-JP" sz="3200">
                <a:latin typeface="ヒラギノ明朝 ProN W3" charset="0"/>
                <a:ea typeface="ヒラギノ明朝 ProN W3" charset="0"/>
                <a:cs typeface="ヒラギノ明朝 ProN W3" charset="0"/>
              </a:rPr>
              <a:t/>
            </a:r>
            <a:br>
              <a:rPr lang="en-US" altLang="ja-JP" sz="3200">
                <a:latin typeface="ヒラギノ明朝 ProN W3" charset="0"/>
                <a:ea typeface="ヒラギノ明朝 ProN W3" charset="0"/>
                <a:cs typeface="ヒラギノ明朝 ProN W3" charset="0"/>
              </a:rPr>
            </a:br>
            <a:r>
              <a:rPr lang="en-US" altLang="ja-JP" sz="2400">
                <a:latin typeface="ヒラギノ明朝 ProN W3" charset="0"/>
                <a:ea typeface="ヒラギノ明朝 ProN W3" charset="0"/>
                <a:cs typeface="ヒラギノ明朝 ProN W3" charset="0"/>
              </a:rPr>
              <a:t>2</a:t>
            </a:r>
            <a:r>
              <a:rPr lang="ja-JP" altLang="en-US" sz="2400">
                <a:latin typeface="ヒラギノ明朝 ProN W3" charset="0"/>
                <a:ea typeface="ヒラギノ明朝 ProN W3" charset="0"/>
                <a:cs typeface="ヒラギノ明朝 ProN W3" charset="0"/>
              </a:rPr>
              <a:t>．ダウン症、耳介低位</a:t>
            </a:r>
          </a:p>
        </p:txBody>
      </p:sp>
      <p:graphicFrame>
        <p:nvGraphicFramePr>
          <p:cNvPr id="41986" name="コンテンツ プレースホルダ 3"/>
          <p:cNvGraphicFramePr>
            <a:graphicFrameLocks noGrp="1"/>
          </p:cNvGraphicFramePr>
          <p:nvPr>
            <p:ph idx="1"/>
          </p:nvPr>
        </p:nvGraphicFramePr>
        <p:xfrm>
          <a:off x="873125" y="1828800"/>
          <a:ext cx="7278688" cy="4191000"/>
        </p:xfrm>
        <a:graphic>
          <a:graphicData uri="http://schemas.openxmlformats.org/presentationml/2006/ole">
            <mc:AlternateContent xmlns:mc="http://schemas.openxmlformats.org/markup-compatibility/2006">
              <mc:Choice xmlns:v="urn:schemas-microsoft-com:vml" Requires="v">
                <p:oleObj spid="_x0000_s42004" r:id="rId3" imgW="7284118" imgH="4193701" progId="Excel.Chart.8">
                  <p:embed/>
                </p:oleObj>
              </mc:Choice>
              <mc:Fallback>
                <p:oleObj r:id="rId3" imgW="7284118" imgH="4193701" progId="Excel.Chart.8">
                  <p:embed/>
                  <p:pic>
                    <p:nvPicPr>
                      <p:cNvPr id="0" name="コンテンツ プレースホルダ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25" y="1828800"/>
                        <a:ext cx="72786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87" name="テキスト ボックス 4"/>
          <p:cNvSpPr txBox="1">
            <a:spLocks noChangeArrowheads="1"/>
          </p:cNvSpPr>
          <p:nvPr/>
        </p:nvSpPr>
        <p:spPr bwMode="auto">
          <a:xfrm>
            <a:off x="5651500" y="6021388"/>
            <a:ext cx="30067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a:t>資料：日本産婦人科医会</a:t>
            </a:r>
          </a:p>
        </p:txBody>
      </p:sp>
      <p:sp>
        <p:nvSpPr>
          <p:cNvPr id="41988" name="テキスト ボックス 5"/>
          <p:cNvSpPr txBox="1">
            <a:spLocks noChangeArrowheads="1"/>
          </p:cNvSpPr>
          <p:nvPr/>
        </p:nvSpPr>
        <p:spPr bwMode="auto">
          <a:xfrm>
            <a:off x="196850" y="1371600"/>
            <a:ext cx="14795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a:t>出生１万対</a:t>
            </a:r>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17</a:t>
            </a:fld>
            <a:endParaRPr kumimoji="0"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1"/>
          <p:cNvSpPr>
            <a:spLocks noGrp="1"/>
          </p:cNvSpPr>
          <p:nvPr>
            <p:ph type="title"/>
          </p:nvPr>
        </p:nvSpPr>
        <p:spPr>
          <a:xfrm>
            <a:off x="611560" y="404664"/>
            <a:ext cx="7975600" cy="1270000"/>
          </a:xfrm>
        </p:spPr>
        <p:txBody>
          <a:bodyPr/>
          <a:lstStyle/>
          <a:p>
            <a:pPr algn="ctr">
              <a:lnSpc>
                <a:spcPct val="150000"/>
              </a:lnSpc>
            </a:pPr>
            <a:r>
              <a:rPr lang="ja-JP" altLang="en-US" sz="3200" dirty="0">
                <a:latin typeface="ヒラギノ明朝 ProN W3" charset="0"/>
                <a:ea typeface="ヒラギノ明朝 ProN W3" charset="0"/>
                <a:cs typeface="ヒラギノ明朝 ProN W3" charset="0"/>
              </a:rPr>
              <a:t>母体年齢別外表奇形の罹患率</a:t>
            </a:r>
            <a:r>
              <a:rPr lang="en-US" altLang="ja-JP" sz="3200" dirty="0">
                <a:latin typeface="ヒラギノ明朝 ProN W3" charset="0"/>
                <a:ea typeface="ヒラギノ明朝 ProN W3" charset="0"/>
                <a:cs typeface="ヒラギノ明朝 ProN W3" charset="0"/>
              </a:rPr>
              <a:t> (</a:t>
            </a:r>
            <a:r>
              <a:rPr lang="ja-JP" altLang="en-US" sz="3200" dirty="0">
                <a:latin typeface="ヒラギノ明朝 ProN W3" charset="0"/>
                <a:ea typeface="ヒラギノ明朝 ProN W3" charset="0"/>
                <a:cs typeface="ヒラギノ明朝 ProN W3" charset="0"/>
              </a:rPr>
              <a:t>平成</a:t>
            </a:r>
            <a:r>
              <a:rPr lang="en-US" altLang="ja-JP" sz="3200" dirty="0">
                <a:latin typeface="ヒラギノ明朝 ProN W3" charset="0"/>
                <a:ea typeface="ヒラギノ明朝 ProN W3" charset="0"/>
                <a:cs typeface="ヒラギノ明朝 ProN W3" charset="0"/>
              </a:rPr>
              <a:t>20</a:t>
            </a:r>
            <a:r>
              <a:rPr lang="ja-JP" altLang="en-US" sz="3200" dirty="0">
                <a:latin typeface="ヒラギノ明朝 ProN W3" charset="0"/>
                <a:ea typeface="ヒラギノ明朝 ProN W3" charset="0"/>
                <a:cs typeface="ヒラギノ明朝 ProN W3" charset="0"/>
              </a:rPr>
              <a:t>年</a:t>
            </a:r>
            <a:r>
              <a:rPr lang="en-US" altLang="ja-JP" sz="3200" dirty="0">
                <a:latin typeface="ヒラギノ明朝 ProN W3" charset="0"/>
                <a:ea typeface="ヒラギノ明朝 ProN W3" charset="0"/>
                <a:cs typeface="ヒラギノ明朝 ProN W3" charset="0"/>
              </a:rPr>
              <a:t>)</a:t>
            </a:r>
            <a:endParaRPr lang="ja-JP" altLang="en-US" sz="2400" dirty="0">
              <a:latin typeface="ヒラギノ明朝 ProN W3" charset="0"/>
              <a:ea typeface="ヒラギノ明朝 ProN W3" charset="0"/>
              <a:cs typeface="ヒラギノ明朝 ProN W3" charset="0"/>
            </a:endParaRPr>
          </a:p>
        </p:txBody>
      </p:sp>
      <p:graphicFrame>
        <p:nvGraphicFramePr>
          <p:cNvPr id="43011" name="コンテンツ プレースホルダ 8"/>
          <p:cNvGraphicFramePr>
            <a:graphicFrameLocks noGrp="1"/>
          </p:cNvGraphicFramePr>
          <p:nvPr>
            <p:ph idx="1"/>
          </p:nvPr>
        </p:nvGraphicFramePr>
        <p:xfrm>
          <a:off x="914400" y="1908175"/>
          <a:ext cx="7010400" cy="3833813"/>
        </p:xfrm>
        <a:graphic>
          <a:graphicData uri="http://schemas.openxmlformats.org/presentationml/2006/ole">
            <mc:AlternateContent xmlns:mc="http://schemas.openxmlformats.org/markup-compatibility/2006">
              <mc:Choice xmlns:v="urn:schemas-microsoft-com:vml" Requires="v">
                <p:oleObj spid="_x0000_s43029" r:id="rId3" imgW="7009821" imgH="3834067" progId="Excel.Chart.8">
                  <p:embed/>
                </p:oleObj>
              </mc:Choice>
              <mc:Fallback>
                <p:oleObj r:id="rId3" imgW="7009821" imgH="3834067" progId="Excel.Chart.8">
                  <p:embed/>
                  <p:pic>
                    <p:nvPicPr>
                      <p:cNvPr id="0" name="コンテンツ プレースホルダ 8"/>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08175"/>
                        <a:ext cx="7010400"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0" name="テキスト ボックス 4"/>
          <p:cNvSpPr txBox="1">
            <a:spLocks noChangeArrowheads="1"/>
          </p:cNvSpPr>
          <p:nvPr/>
        </p:nvSpPr>
        <p:spPr bwMode="auto">
          <a:xfrm>
            <a:off x="5651500" y="6021388"/>
            <a:ext cx="30067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a:t>資料：日本産婦人科医会</a:t>
            </a:r>
          </a:p>
        </p:txBody>
      </p:sp>
      <p:sp>
        <p:nvSpPr>
          <p:cNvPr id="43012" name="テキスト ボックス 9"/>
          <p:cNvSpPr txBox="1">
            <a:spLocks noChangeArrowheads="1"/>
          </p:cNvSpPr>
          <p:nvPr/>
        </p:nvSpPr>
        <p:spPr bwMode="auto">
          <a:xfrm>
            <a:off x="1371600" y="1600200"/>
            <a:ext cx="4413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a:t>％</a:t>
            </a:r>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18</a:t>
            </a:fld>
            <a:endParaRPr kumimoji="0"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1908175" y="333375"/>
            <a:ext cx="4813300" cy="825500"/>
          </a:xfrm>
        </p:spPr>
        <p:txBody>
          <a:bodyPr/>
          <a:lstStyle/>
          <a:p>
            <a:pPr algn="ctr" eaLnBrk="1" hangingPunct="1"/>
            <a:r>
              <a:rPr kumimoji="0" lang="ja-JP" altLang="en-US">
                <a:latin typeface="ヒラギノ明朝 ProN W3" charset="0"/>
                <a:ea typeface="HG丸ｺﾞｼｯｸM-PRO" charset="0"/>
                <a:cs typeface="HG丸ｺﾞｼｯｸM-PRO" charset="0"/>
              </a:rPr>
              <a:t>４つの環境因子</a:t>
            </a:r>
          </a:p>
        </p:txBody>
      </p:sp>
      <p:graphicFrame>
        <p:nvGraphicFramePr>
          <p:cNvPr id="24578" name="Group 2"/>
          <p:cNvGraphicFramePr>
            <a:graphicFrameLocks noGrp="1"/>
          </p:cNvGraphicFramePr>
          <p:nvPr>
            <p:extLst>
              <p:ext uri="{D42A27DB-BD31-4B8C-83A1-F6EECF244321}">
                <p14:modId xmlns:p14="http://schemas.microsoft.com/office/powerpoint/2010/main" val="1102289778"/>
              </p:ext>
            </p:extLst>
          </p:nvPr>
        </p:nvGraphicFramePr>
        <p:xfrm>
          <a:off x="6483697" y="1569912"/>
          <a:ext cx="1832719" cy="4739408"/>
        </p:xfrm>
        <a:graphic>
          <a:graphicData uri="http://schemas.openxmlformats.org/drawingml/2006/table">
            <a:tbl>
              <a:tblPr/>
              <a:tblGrid>
                <a:gridCol w="1832719"/>
              </a:tblGrid>
              <a:tr h="1372934">
                <a:tc>
                  <a:txBody>
                    <a:bodyPr/>
                    <a:lstStyle/>
                    <a:p>
                      <a:pPr marL="0" marR="0" lvl="0" indent="0" algn="ctr" defTabSz="914400" rtl="0" eaLnBrk="1" fontAlgn="base" latinLnBrk="0" hangingPunct="1">
                        <a:lnSpc>
                          <a:spcPct val="100000"/>
                        </a:lnSpc>
                        <a:spcBef>
                          <a:spcPct val="0"/>
                        </a:spcBef>
                        <a:spcAft>
                          <a:spcPct val="0"/>
                        </a:spcAft>
                        <a:buClrTx/>
                        <a:buSzPct val="62000"/>
                        <a:buFontTx/>
                        <a:buNone/>
                        <a:tabLst>
                          <a:tab pos="635000" algn="l"/>
                        </a:tabLst>
                      </a:pPr>
                      <a:r>
                        <a:rPr kumimoji="0" lang="ja-JP" altLang="en-US" sz="2200" b="0" i="0" u="none" strike="noStrike" cap="none" normalizeH="0" baseline="0">
                          <a:ln>
                            <a:noFill/>
                          </a:ln>
                          <a:solidFill>
                            <a:schemeClr val="tx1"/>
                          </a:solidFill>
                          <a:effectLst/>
                          <a:latin typeface="Georgia" charset="0"/>
                          <a:ea typeface="ＭＳ Ｐゴシック" charset="0"/>
                          <a:cs typeface="ＭＳ Ｐゴシック" charset="0"/>
                          <a:sym typeface="Georgia" charset="0"/>
                        </a:rPr>
                        <a:t>社会・文化的要因</a:t>
                      </a:r>
                    </a:p>
                  </a:txBody>
                  <a:tcPr marL="38100" marR="38100"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86CD4D"/>
                    </a:solidFill>
                  </a:tcPr>
                </a:tc>
              </a:tr>
              <a:tr h="3366474">
                <a:tc>
                  <a:txBody>
                    <a:bodyPr/>
                    <a:lstStyle/>
                    <a:p>
                      <a:pPr marL="0" marR="0" lvl="0" indent="0" algn="ctr" defTabSz="914400" rtl="0" eaLnBrk="1" fontAlgn="base" latinLnBrk="0" hangingPunct="1">
                        <a:lnSpc>
                          <a:spcPct val="100000"/>
                        </a:lnSpc>
                        <a:spcBef>
                          <a:spcPct val="0"/>
                        </a:spcBef>
                        <a:spcAft>
                          <a:spcPct val="0"/>
                        </a:spcAft>
                        <a:buClrTx/>
                        <a:buSzPct val="62000"/>
                        <a:buFontTx/>
                        <a:buNone/>
                        <a:tabLst>
                          <a:tab pos="635000" algn="l"/>
                        </a:tabLst>
                      </a:pPr>
                      <a:r>
                        <a:rPr kumimoji="0" lang="ja-JP" altLang="en-US" sz="2400" b="0" i="0" u="none" strike="noStrike" cap="none" normalizeH="0" baseline="0" dirty="0">
                          <a:ln>
                            <a:noFill/>
                          </a:ln>
                          <a:solidFill>
                            <a:srgbClr val="3D4A30"/>
                          </a:solidFill>
                          <a:effectLst/>
                          <a:latin typeface="Georgia" charset="0"/>
                          <a:ea typeface="ＭＳ Ｐゴシック" charset="0"/>
                          <a:cs typeface="ＭＳ Ｐゴシック" charset="0"/>
                          <a:sym typeface="Georgia" charset="0"/>
                        </a:rPr>
                        <a:t>ストレス</a:t>
                      </a:r>
                    </a:p>
                    <a:p>
                      <a:pPr marL="0" marR="0" lvl="0" indent="0" algn="ctr" defTabSz="914400" rtl="0" eaLnBrk="1" fontAlgn="base" latinLnBrk="0" hangingPunct="1">
                        <a:lnSpc>
                          <a:spcPct val="100000"/>
                        </a:lnSpc>
                        <a:spcBef>
                          <a:spcPct val="0"/>
                        </a:spcBef>
                        <a:spcAft>
                          <a:spcPct val="0"/>
                        </a:spcAft>
                        <a:buClrTx/>
                        <a:buSzPct val="62000"/>
                        <a:buFontTx/>
                        <a:buNone/>
                        <a:tabLst>
                          <a:tab pos="635000" algn="l"/>
                        </a:tabLst>
                      </a:pPr>
                      <a:r>
                        <a:rPr kumimoji="0" lang="ja-JP" altLang="en-US" sz="2400" b="0" i="0" u="none" strike="noStrike" cap="none" normalizeH="0" baseline="0" dirty="0">
                          <a:ln>
                            <a:noFill/>
                          </a:ln>
                          <a:solidFill>
                            <a:srgbClr val="3D4A30"/>
                          </a:solidFill>
                          <a:effectLst/>
                          <a:latin typeface="Georgia" charset="0"/>
                          <a:ea typeface="ＭＳ Ｐゴシック" charset="0"/>
                          <a:cs typeface="ＭＳ Ｐゴシック" charset="0"/>
                          <a:sym typeface="Georgia" charset="0"/>
                        </a:rPr>
                        <a:t>薬物</a:t>
                      </a:r>
                    </a:p>
                    <a:p>
                      <a:pPr marL="0" marR="0" lvl="0" indent="0" algn="ctr" defTabSz="914400" rtl="0" eaLnBrk="1" fontAlgn="base" latinLnBrk="0" hangingPunct="1">
                        <a:lnSpc>
                          <a:spcPct val="100000"/>
                        </a:lnSpc>
                        <a:spcBef>
                          <a:spcPct val="0"/>
                        </a:spcBef>
                        <a:spcAft>
                          <a:spcPct val="0"/>
                        </a:spcAft>
                        <a:buClrTx/>
                        <a:buSzPct val="62000"/>
                        <a:buFontTx/>
                        <a:buNone/>
                        <a:tabLst>
                          <a:tab pos="635000" algn="l"/>
                        </a:tabLst>
                      </a:pPr>
                      <a:r>
                        <a:rPr kumimoji="0" lang="ja-JP" altLang="en-US" sz="2400" b="0" i="0" u="none" strike="noStrike" cap="none" normalizeH="0" baseline="0" dirty="0">
                          <a:ln>
                            <a:noFill/>
                          </a:ln>
                          <a:solidFill>
                            <a:srgbClr val="3D4A30"/>
                          </a:solidFill>
                          <a:effectLst/>
                          <a:latin typeface="Georgia" charset="0"/>
                          <a:ea typeface="ＭＳ Ｐゴシック" charset="0"/>
                          <a:cs typeface="ＭＳ Ｐゴシック" charset="0"/>
                          <a:sym typeface="Georgia" charset="0"/>
                        </a:rPr>
                        <a:t>アルコール</a:t>
                      </a:r>
                    </a:p>
                    <a:p>
                      <a:pPr marL="0" marR="0" lvl="0" indent="0" algn="ctr" defTabSz="914400" rtl="0" eaLnBrk="1" fontAlgn="base" latinLnBrk="0" hangingPunct="1">
                        <a:lnSpc>
                          <a:spcPct val="100000"/>
                        </a:lnSpc>
                        <a:spcBef>
                          <a:spcPct val="0"/>
                        </a:spcBef>
                        <a:spcAft>
                          <a:spcPct val="0"/>
                        </a:spcAft>
                        <a:buClrTx/>
                        <a:buSzPct val="62000"/>
                        <a:buFontTx/>
                        <a:buNone/>
                        <a:tabLst>
                          <a:tab pos="635000" algn="l"/>
                        </a:tabLst>
                      </a:pPr>
                      <a:r>
                        <a:rPr kumimoji="0" lang="ja-JP" altLang="en-US" sz="2400" b="0" i="0" u="none" strike="noStrike" cap="none" normalizeH="0" baseline="0" dirty="0">
                          <a:ln>
                            <a:noFill/>
                          </a:ln>
                          <a:solidFill>
                            <a:srgbClr val="3D4A30"/>
                          </a:solidFill>
                          <a:effectLst/>
                          <a:latin typeface="Georgia" charset="0"/>
                          <a:ea typeface="ＭＳ Ｐゴシック" charset="0"/>
                          <a:cs typeface="ＭＳ Ｐゴシック" charset="0"/>
                          <a:sym typeface="Georgia" charset="0"/>
                        </a:rPr>
                        <a:t>栄養状態</a:t>
                      </a:r>
                      <a:endParaRPr kumimoji="0" lang="en-US" altLang="ja-JP" sz="2400" b="0" i="0" u="none" strike="noStrike" cap="none" normalizeH="0" baseline="0" dirty="0">
                        <a:ln>
                          <a:noFill/>
                        </a:ln>
                        <a:solidFill>
                          <a:srgbClr val="3D4A30"/>
                        </a:solidFill>
                        <a:effectLst/>
                        <a:latin typeface="Georgia" charset="0"/>
                        <a:ea typeface="ＭＳ Ｐゴシック" charset="0"/>
                        <a:cs typeface="ＭＳ Ｐゴシック" charset="0"/>
                        <a:sym typeface="Georgia" charset="0"/>
                      </a:endParaRPr>
                    </a:p>
                    <a:p>
                      <a:pPr marL="0" marR="0" lvl="0" indent="0" algn="ctr" defTabSz="914400" rtl="0" eaLnBrk="1" fontAlgn="base" latinLnBrk="0" hangingPunct="1">
                        <a:lnSpc>
                          <a:spcPct val="100000"/>
                        </a:lnSpc>
                        <a:spcBef>
                          <a:spcPct val="0"/>
                        </a:spcBef>
                        <a:spcAft>
                          <a:spcPct val="0"/>
                        </a:spcAft>
                        <a:buClrTx/>
                        <a:buSzPct val="62000"/>
                        <a:buFontTx/>
                        <a:buNone/>
                        <a:tabLst>
                          <a:tab pos="635000" algn="l"/>
                        </a:tabLst>
                      </a:pPr>
                      <a:r>
                        <a:rPr kumimoji="0" lang="ja-JP" altLang="en-US" sz="2400" b="0" i="0" u="none" strike="noStrike" cap="none" normalizeH="0" baseline="0" dirty="0">
                          <a:ln>
                            <a:noFill/>
                          </a:ln>
                          <a:solidFill>
                            <a:srgbClr val="3D4A30"/>
                          </a:solidFill>
                          <a:effectLst/>
                          <a:latin typeface="Georgia" charset="0"/>
                          <a:ea typeface="ＭＳ Ｐゴシック" charset="0"/>
                          <a:cs typeface="ＭＳ Ｐゴシック" charset="0"/>
                          <a:sym typeface="Georgia" charset="0"/>
                        </a:rPr>
                        <a:t>・</a:t>
                      </a:r>
                      <a:endParaRPr kumimoji="0" lang="en-US" altLang="ja-JP" sz="2400" b="0" i="0" u="none" strike="noStrike" cap="none" normalizeH="0" baseline="0" dirty="0">
                        <a:ln>
                          <a:noFill/>
                        </a:ln>
                        <a:solidFill>
                          <a:srgbClr val="3D4A30"/>
                        </a:solidFill>
                        <a:effectLst/>
                        <a:latin typeface="Georgia" charset="0"/>
                        <a:ea typeface="ＭＳ Ｐゴシック" charset="0"/>
                        <a:cs typeface="ＭＳ Ｐゴシック" charset="0"/>
                        <a:sym typeface="Georgia" charset="0"/>
                      </a:endParaRPr>
                    </a:p>
                    <a:p>
                      <a:pPr marL="0" marR="0" lvl="0" indent="0" algn="ctr" defTabSz="914400" rtl="0" eaLnBrk="1" fontAlgn="base" latinLnBrk="0" hangingPunct="1">
                        <a:lnSpc>
                          <a:spcPct val="100000"/>
                        </a:lnSpc>
                        <a:spcBef>
                          <a:spcPct val="0"/>
                        </a:spcBef>
                        <a:spcAft>
                          <a:spcPct val="0"/>
                        </a:spcAft>
                        <a:buClrTx/>
                        <a:buSzPct val="62000"/>
                        <a:buFontTx/>
                        <a:buNone/>
                        <a:tabLst>
                          <a:tab pos="635000" algn="l"/>
                        </a:tabLst>
                      </a:pPr>
                      <a:r>
                        <a:rPr kumimoji="0" lang="ja-JP" altLang="en-US" sz="2400" b="0" i="0" u="none" strike="noStrike" cap="none" normalizeH="0" baseline="0" dirty="0">
                          <a:ln>
                            <a:noFill/>
                          </a:ln>
                          <a:solidFill>
                            <a:srgbClr val="3D4A30"/>
                          </a:solidFill>
                          <a:effectLst/>
                          <a:latin typeface="Georgia" charset="0"/>
                          <a:ea typeface="ＭＳ Ｐゴシック" charset="0"/>
                          <a:cs typeface="ＭＳ Ｐゴシック" charset="0"/>
                          <a:sym typeface="Georgia" charset="0"/>
                        </a:rPr>
                        <a:t>人間関係</a:t>
                      </a:r>
                    </a:p>
                  </a:txBody>
                  <a:tcPr marL="38100" marR="38100" marT="38100" marB="38100" anchor="ct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rgbClr val="D1C38C">
                        <a:alpha val="67842"/>
                      </a:srgbClr>
                    </a:solidFill>
                  </a:tcPr>
                </a:tc>
              </a:tr>
            </a:tbl>
          </a:graphicData>
        </a:graphic>
      </p:graphicFrame>
      <p:graphicFrame>
        <p:nvGraphicFramePr>
          <p:cNvPr id="24588" name="Group 12"/>
          <p:cNvGraphicFramePr>
            <a:graphicFrameLocks noGrp="1"/>
          </p:cNvGraphicFramePr>
          <p:nvPr>
            <p:extLst>
              <p:ext uri="{D42A27DB-BD31-4B8C-83A1-F6EECF244321}">
                <p14:modId xmlns:p14="http://schemas.microsoft.com/office/powerpoint/2010/main" val="3967892119"/>
              </p:ext>
            </p:extLst>
          </p:nvPr>
        </p:nvGraphicFramePr>
        <p:xfrm>
          <a:off x="374997" y="1556792"/>
          <a:ext cx="1832719" cy="4741942"/>
        </p:xfrm>
        <a:graphic>
          <a:graphicData uri="http://schemas.openxmlformats.org/drawingml/2006/table">
            <a:tbl>
              <a:tblPr/>
              <a:tblGrid>
                <a:gridCol w="1832719"/>
              </a:tblGrid>
              <a:tr h="1378001">
                <a:tc>
                  <a:txBody>
                    <a:bodyPr/>
                    <a:lstStyle/>
                    <a:p>
                      <a:pPr marL="0" marR="0" lvl="0" indent="0" algn="ctr" defTabSz="914400" rtl="0" eaLnBrk="1" fontAlgn="base" latinLnBrk="0" hangingPunct="1">
                        <a:lnSpc>
                          <a:spcPct val="100000"/>
                        </a:lnSpc>
                        <a:spcBef>
                          <a:spcPct val="0"/>
                        </a:spcBef>
                        <a:spcAft>
                          <a:spcPct val="0"/>
                        </a:spcAft>
                        <a:buClrTx/>
                        <a:buSzPct val="62000"/>
                        <a:buFontTx/>
                        <a:buNone/>
                        <a:tabLst>
                          <a:tab pos="635000" algn="l"/>
                        </a:tabLst>
                      </a:pPr>
                      <a:r>
                        <a:rPr kumimoji="0" lang="ja-JP" altLang="en-US" sz="2200" b="0" i="0" u="none" strike="noStrike" cap="none" normalizeH="0" baseline="0">
                          <a:ln>
                            <a:noFill/>
                          </a:ln>
                          <a:solidFill>
                            <a:schemeClr val="tx1"/>
                          </a:solidFill>
                          <a:effectLst/>
                          <a:latin typeface="Georgia" charset="0"/>
                          <a:ea typeface="ＭＳ Ｐゴシック" charset="0"/>
                          <a:cs typeface="ＭＳ Ｐゴシック" charset="0"/>
                          <a:sym typeface="Georgia" charset="0"/>
                        </a:rPr>
                        <a:t>物理的要因</a:t>
                      </a:r>
                    </a:p>
                  </a:txBody>
                  <a:tcPr marL="38100" marR="38100"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6293FE"/>
                    </a:solidFill>
                  </a:tcPr>
                </a:tc>
              </a:tr>
              <a:tr h="3363941">
                <a:tc>
                  <a:txBody>
                    <a:bodyPr/>
                    <a:lstStyle/>
                    <a:p>
                      <a:pPr marL="0" marR="0" lvl="0" indent="0" algn="ctr" defTabSz="914400" rtl="0" eaLnBrk="1" fontAlgn="base" latinLnBrk="0" hangingPunct="1">
                        <a:lnSpc>
                          <a:spcPct val="100000"/>
                        </a:lnSpc>
                        <a:spcBef>
                          <a:spcPct val="0"/>
                        </a:spcBef>
                        <a:spcAft>
                          <a:spcPct val="0"/>
                        </a:spcAft>
                        <a:buClrTx/>
                        <a:buSzPct val="62000"/>
                        <a:buFontTx/>
                        <a:buNone/>
                        <a:tabLst>
                          <a:tab pos="635000" algn="l"/>
                        </a:tabLst>
                      </a:pPr>
                      <a:r>
                        <a:rPr kumimoji="0" lang="ja-JP" altLang="en-US" sz="2400" b="0" i="0" u="none" strike="noStrike" cap="none" normalizeH="0" baseline="0" dirty="0">
                          <a:ln>
                            <a:noFill/>
                          </a:ln>
                          <a:solidFill>
                            <a:srgbClr val="3D4A30"/>
                          </a:solidFill>
                          <a:effectLst/>
                          <a:latin typeface="Georgia" charset="0"/>
                          <a:ea typeface="ＭＳ Ｐゴシック" charset="0"/>
                          <a:cs typeface="ＭＳ Ｐゴシック" charset="0"/>
                          <a:sym typeface="Georgia" charset="0"/>
                        </a:rPr>
                        <a:t>熱</a:t>
                      </a:r>
                    </a:p>
                    <a:p>
                      <a:pPr marL="0" marR="0" lvl="0" indent="0" algn="ctr" defTabSz="914400" rtl="0" eaLnBrk="1" fontAlgn="base" latinLnBrk="0" hangingPunct="1">
                        <a:lnSpc>
                          <a:spcPct val="100000"/>
                        </a:lnSpc>
                        <a:spcBef>
                          <a:spcPct val="0"/>
                        </a:spcBef>
                        <a:spcAft>
                          <a:spcPct val="0"/>
                        </a:spcAft>
                        <a:buClrTx/>
                        <a:buSzPct val="62000"/>
                        <a:buFontTx/>
                        <a:buNone/>
                        <a:tabLst>
                          <a:tab pos="635000" algn="l"/>
                        </a:tabLst>
                      </a:pPr>
                      <a:r>
                        <a:rPr kumimoji="0" lang="ja-JP" altLang="en-US" sz="2400" b="0" i="0" u="none" strike="noStrike" cap="none" normalizeH="0" baseline="0" dirty="0">
                          <a:ln>
                            <a:noFill/>
                          </a:ln>
                          <a:solidFill>
                            <a:srgbClr val="3D4A30"/>
                          </a:solidFill>
                          <a:effectLst/>
                          <a:latin typeface="Georgia" charset="0"/>
                          <a:ea typeface="ＭＳ Ｐゴシック" charset="0"/>
                          <a:cs typeface="ＭＳ Ｐゴシック" charset="0"/>
                          <a:sym typeface="Georgia" charset="0"/>
                        </a:rPr>
                        <a:t>放射線</a:t>
                      </a:r>
                    </a:p>
                    <a:p>
                      <a:pPr marL="0" marR="0" lvl="0" indent="0" algn="ctr" defTabSz="914400" rtl="0" eaLnBrk="1" fontAlgn="base" latinLnBrk="0" hangingPunct="1">
                        <a:lnSpc>
                          <a:spcPct val="100000"/>
                        </a:lnSpc>
                        <a:spcBef>
                          <a:spcPct val="0"/>
                        </a:spcBef>
                        <a:spcAft>
                          <a:spcPct val="0"/>
                        </a:spcAft>
                        <a:buClrTx/>
                        <a:buSzPct val="62000"/>
                        <a:buFontTx/>
                        <a:buNone/>
                        <a:tabLst>
                          <a:tab pos="635000" algn="l"/>
                        </a:tabLst>
                      </a:pPr>
                      <a:r>
                        <a:rPr kumimoji="0" lang="ja-JP" altLang="en-US" sz="2400" b="0" i="0" u="none" strike="noStrike" cap="none" normalizeH="0" baseline="0" dirty="0">
                          <a:ln>
                            <a:noFill/>
                          </a:ln>
                          <a:solidFill>
                            <a:srgbClr val="3D4A30"/>
                          </a:solidFill>
                          <a:effectLst/>
                          <a:latin typeface="Georgia" charset="0"/>
                          <a:ea typeface="ＭＳ Ｐゴシック" charset="0"/>
                          <a:cs typeface="ＭＳ Ｐゴシック" charset="0"/>
                          <a:sym typeface="Georgia" charset="0"/>
                        </a:rPr>
                        <a:t>圧・空間</a:t>
                      </a:r>
                    </a:p>
                  </a:txBody>
                  <a:tcPr marL="38100" marR="38100" marT="38100" marB="38100" anchor="ct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rgbClr val="D1C38C">
                        <a:alpha val="67842"/>
                      </a:srgbClr>
                    </a:solidFill>
                  </a:tcPr>
                </a:tc>
              </a:tr>
            </a:tbl>
          </a:graphicData>
        </a:graphic>
      </p:graphicFrame>
      <p:graphicFrame>
        <p:nvGraphicFramePr>
          <p:cNvPr id="24598" name="Group 22"/>
          <p:cNvGraphicFramePr>
            <a:graphicFrameLocks noGrp="1"/>
          </p:cNvGraphicFramePr>
          <p:nvPr>
            <p:extLst>
              <p:ext uri="{D42A27DB-BD31-4B8C-83A1-F6EECF244321}">
                <p14:modId xmlns:p14="http://schemas.microsoft.com/office/powerpoint/2010/main" val="1098936284"/>
              </p:ext>
            </p:extLst>
          </p:nvPr>
        </p:nvGraphicFramePr>
        <p:xfrm>
          <a:off x="4446935" y="1556792"/>
          <a:ext cx="1832719" cy="4741942"/>
        </p:xfrm>
        <a:graphic>
          <a:graphicData uri="http://schemas.openxmlformats.org/drawingml/2006/table">
            <a:tbl>
              <a:tblPr/>
              <a:tblGrid>
                <a:gridCol w="1832719"/>
              </a:tblGrid>
              <a:tr h="1378001">
                <a:tc>
                  <a:txBody>
                    <a:bodyPr/>
                    <a:lstStyle/>
                    <a:p>
                      <a:pPr marL="0" marR="0" lvl="0" indent="0" algn="ctr" defTabSz="914400" rtl="0" eaLnBrk="1" fontAlgn="base" latinLnBrk="0" hangingPunct="1">
                        <a:lnSpc>
                          <a:spcPct val="100000"/>
                        </a:lnSpc>
                        <a:spcBef>
                          <a:spcPct val="0"/>
                        </a:spcBef>
                        <a:spcAft>
                          <a:spcPct val="0"/>
                        </a:spcAft>
                        <a:buClrTx/>
                        <a:buSzPct val="62000"/>
                        <a:buFontTx/>
                        <a:buNone/>
                        <a:tabLst>
                          <a:tab pos="635000" algn="l"/>
                        </a:tabLst>
                      </a:pPr>
                      <a:r>
                        <a:rPr kumimoji="0" lang="ja-JP" altLang="en-US" sz="2200" b="0" i="0" u="none" strike="noStrike" cap="none" normalizeH="0" baseline="0">
                          <a:ln>
                            <a:noFill/>
                          </a:ln>
                          <a:solidFill>
                            <a:schemeClr val="tx1"/>
                          </a:solidFill>
                          <a:effectLst/>
                          <a:latin typeface="Georgia" charset="0"/>
                          <a:ea typeface="ＭＳ Ｐゴシック" charset="0"/>
                          <a:cs typeface="ＭＳ Ｐゴシック" charset="0"/>
                          <a:sym typeface="Georgia" charset="0"/>
                        </a:rPr>
                        <a:t>化学的要因</a:t>
                      </a:r>
                    </a:p>
                  </a:txBody>
                  <a:tcPr marL="38100" marR="38100"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2712"/>
                    </a:solidFill>
                  </a:tcPr>
                </a:tc>
              </a:tr>
              <a:tr h="3363941">
                <a:tc>
                  <a:txBody>
                    <a:bodyPr/>
                    <a:lstStyle/>
                    <a:p>
                      <a:pPr marL="0" marR="0" lvl="0" indent="0" algn="ctr" defTabSz="914400" rtl="0" eaLnBrk="1" fontAlgn="base" latinLnBrk="0" hangingPunct="1">
                        <a:lnSpc>
                          <a:spcPct val="100000"/>
                        </a:lnSpc>
                        <a:spcBef>
                          <a:spcPct val="0"/>
                        </a:spcBef>
                        <a:spcAft>
                          <a:spcPct val="0"/>
                        </a:spcAft>
                        <a:buClrTx/>
                        <a:buSzPct val="62000"/>
                        <a:buFontTx/>
                        <a:buNone/>
                        <a:tabLst>
                          <a:tab pos="635000" algn="l"/>
                        </a:tabLst>
                      </a:pPr>
                      <a:r>
                        <a:rPr kumimoji="0" lang="ja-JP" altLang="en-US" sz="2400" b="0" i="0" u="none" strike="noStrike" cap="none" normalizeH="0" baseline="0" dirty="0">
                          <a:ln>
                            <a:noFill/>
                          </a:ln>
                          <a:solidFill>
                            <a:srgbClr val="3D4A30"/>
                          </a:solidFill>
                          <a:effectLst/>
                          <a:latin typeface="Georgia" charset="0"/>
                          <a:ea typeface="ＭＳ Ｐゴシック" charset="0"/>
                          <a:cs typeface="ＭＳ Ｐゴシック" charset="0"/>
                          <a:sym typeface="Georgia" charset="0"/>
                        </a:rPr>
                        <a:t>化学物質</a:t>
                      </a:r>
                    </a:p>
                  </a:txBody>
                  <a:tcPr marL="38100" marR="38100" marT="38100" marB="38100" anchor="ct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rgbClr val="D1C38C">
                        <a:alpha val="67842"/>
                      </a:srgbClr>
                    </a:solidFill>
                  </a:tcPr>
                </a:tc>
              </a:tr>
            </a:tbl>
          </a:graphicData>
        </a:graphic>
      </p:graphicFrame>
      <p:graphicFrame>
        <p:nvGraphicFramePr>
          <p:cNvPr id="24608" name="Group 32"/>
          <p:cNvGraphicFramePr>
            <a:graphicFrameLocks noGrp="1"/>
          </p:cNvGraphicFramePr>
          <p:nvPr>
            <p:extLst>
              <p:ext uri="{D42A27DB-BD31-4B8C-83A1-F6EECF244321}">
                <p14:modId xmlns:p14="http://schemas.microsoft.com/office/powerpoint/2010/main" val="297557743"/>
              </p:ext>
            </p:extLst>
          </p:nvPr>
        </p:nvGraphicFramePr>
        <p:xfrm>
          <a:off x="2411760" y="1556792"/>
          <a:ext cx="1832719" cy="4741942"/>
        </p:xfrm>
        <a:graphic>
          <a:graphicData uri="http://schemas.openxmlformats.org/drawingml/2006/table">
            <a:tbl>
              <a:tblPr/>
              <a:tblGrid>
                <a:gridCol w="1832719"/>
              </a:tblGrid>
              <a:tr h="1378001">
                <a:tc>
                  <a:txBody>
                    <a:bodyPr/>
                    <a:lstStyle/>
                    <a:p>
                      <a:pPr marL="0" marR="0" lvl="0" indent="0" algn="ctr" defTabSz="914400" rtl="0" eaLnBrk="1" fontAlgn="base" latinLnBrk="0" hangingPunct="1">
                        <a:lnSpc>
                          <a:spcPct val="100000"/>
                        </a:lnSpc>
                        <a:spcBef>
                          <a:spcPct val="0"/>
                        </a:spcBef>
                        <a:spcAft>
                          <a:spcPct val="0"/>
                        </a:spcAft>
                        <a:buClrTx/>
                        <a:buSzPct val="62000"/>
                        <a:buFontTx/>
                        <a:buNone/>
                        <a:tabLst>
                          <a:tab pos="635000" algn="l"/>
                        </a:tabLst>
                      </a:pPr>
                      <a:r>
                        <a:rPr kumimoji="0" lang="ja-JP" altLang="en-US" sz="2200" b="0" i="0" u="none" strike="noStrike" cap="none" normalizeH="0" baseline="0">
                          <a:ln>
                            <a:noFill/>
                          </a:ln>
                          <a:solidFill>
                            <a:schemeClr val="tx1"/>
                          </a:solidFill>
                          <a:effectLst/>
                          <a:latin typeface="Georgia" charset="0"/>
                          <a:ea typeface="ＭＳ Ｐゴシック" charset="0"/>
                          <a:cs typeface="ＭＳ Ｐゴシック" charset="0"/>
                          <a:sym typeface="Georgia" charset="0"/>
                        </a:rPr>
                        <a:t>生物的要因</a:t>
                      </a:r>
                    </a:p>
                  </a:txBody>
                  <a:tcPr marL="38100" marR="38100"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EB00"/>
                    </a:solidFill>
                  </a:tcPr>
                </a:tc>
              </a:tr>
              <a:tr h="3363941">
                <a:tc>
                  <a:txBody>
                    <a:bodyPr/>
                    <a:lstStyle/>
                    <a:p>
                      <a:pPr marL="0" marR="0" lvl="0" indent="0" algn="ctr" defTabSz="914400" rtl="0" eaLnBrk="1" fontAlgn="base" latinLnBrk="0" hangingPunct="1">
                        <a:lnSpc>
                          <a:spcPct val="100000"/>
                        </a:lnSpc>
                        <a:spcBef>
                          <a:spcPct val="0"/>
                        </a:spcBef>
                        <a:spcAft>
                          <a:spcPct val="0"/>
                        </a:spcAft>
                        <a:buClrTx/>
                        <a:buSzPct val="62000"/>
                        <a:buFontTx/>
                        <a:buNone/>
                        <a:tabLst>
                          <a:tab pos="635000" algn="l"/>
                        </a:tabLst>
                      </a:pPr>
                      <a:r>
                        <a:rPr kumimoji="0" lang="ja-JP" altLang="en-US" sz="2400" b="0" i="0" u="none" strike="noStrike" cap="none" normalizeH="0" baseline="0" dirty="0">
                          <a:ln>
                            <a:noFill/>
                          </a:ln>
                          <a:solidFill>
                            <a:srgbClr val="3D4A30"/>
                          </a:solidFill>
                          <a:effectLst/>
                          <a:latin typeface="Georgia" charset="0"/>
                          <a:ea typeface="ＭＳ Ｐゴシック" charset="0"/>
                          <a:cs typeface="ＭＳ Ｐゴシック" charset="0"/>
                          <a:sym typeface="Georgia" charset="0"/>
                        </a:rPr>
                        <a:t>ウイルス</a:t>
                      </a:r>
                    </a:p>
                    <a:p>
                      <a:pPr marL="0" marR="0" lvl="0" indent="0" algn="ctr" defTabSz="914400" rtl="0" eaLnBrk="1" fontAlgn="base" latinLnBrk="0" hangingPunct="1">
                        <a:lnSpc>
                          <a:spcPct val="100000"/>
                        </a:lnSpc>
                        <a:spcBef>
                          <a:spcPct val="0"/>
                        </a:spcBef>
                        <a:spcAft>
                          <a:spcPct val="0"/>
                        </a:spcAft>
                        <a:buClrTx/>
                        <a:buSzPct val="62000"/>
                        <a:buFontTx/>
                        <a:buNone/>
                        <a:tabLst>
                          <a:tab pos="635000" algn="l"/>
                        </a:tabLst>
                      </a:pPr>
                      <a:r>
                        <a:rPr kumimoji="0" lang="ja-JP" altLang="en-US" sz="2400" b="0" i="0" u="none" strike="noStrike" cap="none" normalizeH="0" baseline="0" dirty="0">
                          <a:ln>
                            <a:noFill/>
                          </a:ln>
                          <a:solidFill>
                            <a:srgbClr val="3D4A30"/>
                          </a:solidFill>
                          <a:effectLst/>
                          <a:latin typeface="Georgia" charset="0"/>
                          <a:ea typeface="ＭＳ Ｐゴシック" charset="0"/>
                          <a:cs typeface="ＭＳ Ｐゴシック" charset="0"/>
                          <a:sym typeface="Georgia" charset="0"/>
                        </a:rPr>
                        <a:t>細菌など</a:t>
                      </a:r>
                    </a:p>
                  </a:txBody>
                  <a:tcPr marL="38100" marR="38100" marT="38100" marB="38100" anchor="ct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rgbClr val="D1C38C">
                        <a:alpha val="67842"/>
                      </a:srgbClr>
                    </a:solidFill>
                  </a:tcPr>
                </a:tc>
              </a:tr>
            </a:tbl>
          </a:graphicData>
        </a:graphic>
      </p:graphicFrame>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19</a:t>
            </a:fld>
            <a:endParaRPr kumimoji="0"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title"/>
          </p:nvPr>
        </p:nvSpPr>
        <p:spPr>
          <a:xfrm>
            <a:off x="251520" y="620688"/>
            <a:ext cx="8305800" cy="1028700"/>
          </a:xfrm>
        </p:spPr>
        <p:txBody>
          <a:bodyPr>
            <a:normAutofit fontScale="90000"/>
          </a:bodyPr>
          <a:lstStyle/>
          <a:p>
            <a:pPr algn="ctr">
              <a:lnSpc>
                <a:spcPct val="120000"/>
              </a:lnSpc>
            </a:pPr>
            <a:r>
              <a:rPr lang="ja-JP" altLang="en-US" sz="3200">
                <a:solidFill>
                  <a:schemeClr val="tx1"/>
                </a:solidFill>
                <a:latin typeface="ヒラギノ明朝 ProN W3" charset="0"/>
                <a:ea typeface="HG丸ｺﾞｼｯｸM-PRO" charset="0"/>
                <a:cs typeface="HG丸ｺﾞｼｯｸM-PRO" charset="0"/>
                <a:sym typeface="Lucida Grande" charset="0"/>
              </a:rPr>
              <a:t>子育て応援のネットワークを</a:t>
            </a:r>
            <a:r>
              <a:rPr lang="en-US" altLang="ja-JP" sz="3200">
                <a:solidFill>
                  <a:schemeClr val="tx1"/>
                </a:solidFill>
                <a:latin typeface="ヒラギノ明朝 ProN W3" charset="0"/>
                <a:ea typeface="HG丸ｺﾞｼｯｸM-PRO" charset="0"/>
                <a:cs typeface="HG丸ｺﾞｼｯｸM-PRO" charset="0"/>
                <a:sym typeface="Lucida Grande" charset="0"/>
              </a:rPr>
              <a:t/>
            </a:r>
            <a:br>
              <a:rPr lang="en-US" altLang="ja-JP" sz="3200">
                <a:solidFill>
                  <a:schemeClr val="tx1"/>
                </a:solidFill>
                <a:latin typeface="ヒラギノ明朝 ProN W3" charset="0"/>
                <a:ea typeface="HG丸ｺﾞｼｯｸM-PRO" charset="0"/>
                <a:cs typeface="HG丸ｺﾞｼｯｸM-PRO" charset="0"/>
                <a:sym typeface="Lucida Grande" charset="0"/>
              </a:rPr>
            </a:br>
            <a:r>
              <a:rPr lang="ja-JP" altLang="en-US" sz="3200">
                <a:solidFill>
                  <a:schemeClr val="tx1"/>
                </a:solidFill>
                <a:latin typeface="ヒラギノ明朝 ProN W3" charset="0"/>
                <a:ea typeface="HG丸ｺﾞｼｯｸM-PRO" charset="0"/>
                <a:cs typeface="HG丸ｺﾞｼｯｸM-PRO" charset="0"/>
                <a:sym typeface="Lucida Grande" charset="0"/>
              </a:rPr>
              <a:t>盛り上げるために</a:t>
            </a:r>
            <a:endParaRPr lang="en-US" altLang="ja-JP" sz="3200">
              <a:solidFill>
                <a:schemeClr val="tx1"/>
              </a:solidFill>
              <a:latin typeface="ヒラギノ明朝 ProN W3" charset="0"/>
              <a:ea typeface="HG丸ｺﾞｼｯｸM-PRO" charset="0"/>
              <a:cs typeface="HG丸ｺﾞｼｯｸM-PRO" charset="0"/>
            </a:endParaRPr>
          </a:p>
        </p:txBody>
      </p:sp>
      <p:sp>
        <p:nvSpPr>
          <p:cNvPr id="16386" name="正方形/長方形 8"/>
          <p:cNvSpPr>
            <a:spLocks noChangeArrowheads="1"/>
          </p:cNvSpPr>
          <p:nvPr/>
        </p:nvSpPr>
        <p:spPr bwMode="auto">
          <a:xfrm>
            <a:off x="611188" y="2205038"/>
            <a:ext cx="7775575" cy="300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Wingdings" charset="0"/>
              <a:buChar char="n"/>
            </a:pPr>
            <a:r>
              <a:rPr lang="ja-JP" altLang="en-US" sz="2400" dirty="0">
                <a:solidFill>
                  <a:schemeClr val="tx1"/>
                </a:solidFill>
              </a:rPr>
              <a:t>阪神北こども急病センターが</a:t>
            </a:r>
            <a:endParaRPr lang="en-US" altLang="ja-JP" sz="2400" dirty="0">
              <a:solidFill>
                <a:schemeClr val="tx1"/>
              </a:solidFill>
            </a:endParaRPr>
          </a:p>
          <a:p>
            <a:pPr algn="l"/>
            <a:r>
              <a:rPr lang="ja-JP" altLang="en-US" sz="2400" dirty="0">
                <a:solidFill>
                  <a:schemeClr val="tx1"/>
                </a:solidFill>
              </a:rPr>
              <a:t>　　　　　　　取り組んでいる子育て応援</a:t>
            </a:r>
            <a:endParaRPr lang="en-US" altLang="ja-JP" sz="2400" dirty="0">
              <a:solidFill>
                <a:schemeClr val="tx1"/>
              </a:solidFill>
            </a:endParaRPr>
          </a:p>
          <a:p>
            <a:pPr algn="l">
              <a:buFont typeface="Wingdings" charset="0"/>
              <a:buChar char="n"/>
            </a:pPr>
            <a:r>
              <a:rPr lang="ja-JP" altLang="en-US" sz="2400" dirty="0">
                <a:solidFill>
                  <a:schemeClr val="tx1"/>
                </a:solidFill>
              </a:rPr>
              <a:t>これからの子育て支援には、</a:t>
            </a:r>
            <a:endParaRPr lang="en-US" altLang="ja-JP" sz="2400" dirty="0">
              <a:solidFill>
                <a:schemeClr val="tx1"/>
              </a:solidFill>
            </a:endParaRPr>
          </a:p>
          <a:p>
            <a:pPr algn="l"/>
            <a:r>
              <a:rPr lang="en-US" altLang="ja-JP" sz="2400" dirty="0">
                <a:solidFill>
                  <a:schemeClr val="tx1"/>
                </a:solidFill>
              </a:rPr>
              <a:t>	</a:t>
            </a:r>
            <a:r>
              <a:rPr lang="ja-JP" altLang="en-US" sz="2400" dirty="0">
                <a:solidFill>
                  <a:schemeClr val="tx1"/>
                </a:solidFill>
              </a:rPr>
              <a:t>　　子どもを取り巻く環境を考えよう。</a:t>
            </a:r>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2</a:t>
            </a:fld>
            <a:endParaRPr kumimoji="0"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251520" y="692696"/>
            <a:ext cx="8559800" cy="924520"/>
          </a:xfrm>
        </p:spPr>
        <p:txBody>
          <a:bodyPr>
            <a:normAutofit/>
          </a:bodyPr>
          <a:lstStyle/>
          <a:p>
            <a:pPr algn="ctr" eaLnBrk="1" hangingPunct="1"/>
            <a:r>
              <a:rPr kumimoji="0" lang="ja-JP" altLang="en-US" sz="3600" dirty="0">
                <a:latin typeface="ヒラギノ明朝 ProN W3" charset="0"/>
                <a:ea typeface="HG丸ｺﾞｼｯｸM-PRO" charset="0"/>
                <a:cs typeface="HG丸ｺﾞｼｯｸM-PRO" charset="0"/>
                <a:sym typeface="Lucida Grande" charset="0"/>
              </a:rPr>
              <a:t>我が国における環境汚染物質による事件</a:t>
            </a:r>
          </a:p>
        </p:txBody>
      </p:sp>
      <p:graphicFrame>
        <p:nvGraphicFramePr>
          <p:cNvPr id="25602" name="Group 2"/>
          <p:cNvGraphicFramePr>
            <a:graphicFrameLocks noGrp="1"/>
          </p:cNvGraphicFramePr>
          <p:nvPr>
            <p:extLst>
              <p:ext uri="{D42A27DB-BD31-4B8C-83A1-F6EECF244321}">
                <p14:modId xmlns:p14="http://schemas.microsoft.com/office/powerpoint/2010/main" val="73462187"/>
              </p:ext>
            </p:extLst>
          </p:nvPr>
        </p:nvGraphicFramePr>
        <p:xfrm>
          <a:off x="539552" y="1700808"/>
          <a:ext cx="7776864" cy="4381500"/>
        </p:xfrm>
        <a:graphic>
          <a:graphicData uri="http://schemas.openxmlformats.org/drawingml/2006/table">
            <a:tbl>
              <a:tblPr>
                <a:tableStyleId>{9D7B26C5-4107-4FEC-AEDC-1716B250A1EF}</a:tableStyleId>
              </a:tblPr>
              <a:tblGrid>
                <a:gridCol w="2133757"/>
                <a:gridCol w="5643107"/>
              </a:tblGrid>
              <a:tr h="730250">
                <a:tc>
                  <a:txBody>
                    <a:bodyPr/>
                    <a:lstStyle/>
                    <a:p>
                      <a:pPr marL="0" marR="0" lvl="0" indent="0" algn="l" defTabSz="914400" rtl="0" eaLnBrk="1" fontAlgn="base" latinLnBrk="0" hangingPunct="1">
                        <a:lnSpc>
                          <a:spcPct val="50000"/>
                        </a:lnSpc>
                        <a:spcBef>
                          <a:spcPct val="0"/>
                        </a:spcBef>
                        <a:spcAft>
                          <a:spcPct val="0"/>
                        </a:spcAft>
                        <a:buClrTx/>
                        <a:buSzPct val="62000"/>
                        <a:buFontTx/>
                        <a:buNone/>
                        <a:tabLst/>
                      </a:pPr>
                      <a:r>
                        <a:rPr kumimoji="0" lang="en-US" altLang="ja-JP" sz="2400" u="none" strike="noStrike" cap="none" normalizeH="0" baseline="0" dirty="0">
                          <a:ln>
                            <a:noFill/>
                          </a:ln>
                          <a:effectLst/>
                          <a:sym typeface="Georgia" charset="0"/>
                        </a:rPr>
                        <a:t>1950</a:t>
                      </a:r>
                      <a:r>
                        <a:rPr kumimoji="0" lang="ja-JP" altLang="en-US" sz="2400" u="none" strike="noStrike" cap="none" normalizeH="0" baseline="0" dirty="0">
                          <a:ln>
                            <a:noFill/>
                          </a:ln>
                          <a:effectLst/>
                          <a:sym typeface="Georgia" charset="0"/>
                        </a:rPr>
                        <a:t>年代</a:t>
                      </a:r>
                      <a:endParaRPr kumimoji="0" lang="ja-JP" altLang="en-US" sz="2400" b="0" i="0" u="none" strike="noStrike" cap="none" normalizeH="0" baseline="0" dirty="0">
                        <a:ln>
                          <a:noFill/>
                        </a:ln>
                        <a:solidFill>
                          <a:schemeClr val="tx1"/>
                        </a:solidFill>
                        <a:effectLst/>
                        <a:latin typeface="ヒラギノ明朝 ProN W3" charset="0"/>
                        <a:ea typeface="HG丸ｺﾞｼｯｸM-PRO" charset="0"/>
                        <a:cs typeface="HG丸ｺﾞｼｯｸM-PRO" charset="0"/>
                        <a:sym typeface="Georgia" charset="0"/>
                      </a:endParaRPr>
                    </a:p>
                  </a:txBody>
                  <a:tcPr marL="38100" marR="38100" marT="38100" marB="38100" anchor="ctr" horzOverflow="overflow"/>
                </a:tc>
                <a:tc>
                  <a:txBody>
                    <a:bodyPr/>
                    <a:lstStyle/>
                    <a:p>
                      <a:pPr marL="0" marR="0" lvl="0" indent="0" algn="l" defTabSz="914400" rtl="0" eaLnBrk="1" fontAlgn="base" latinLnBrk="0" hangingPunct="1">
                        <a:lnSpc>
                          <a:spcPct val="50000"/>
                        </a:lnSpc>
                        <a:spcBef>
                          <a:spcPct val="0"/>
                        </a:spcBef>
                        <a:spcAft>
                          <a:spcPct val="0"/>
                        </a:spcAft>
                        <a:buClrTx/>
                        <a:buSzPct val="62000"/>
                        <a:buFontTx/>
                        <a:buNone/>
                        <a:tabLst/>
                      </a:pPr>
                      <a:r>
                        <a:rPr kumimoji="0" lang="ja-JP" altLang="en-US" sz="2400" u="none" strike="noStrike" cap="none" normalizeH="0" baseline="0" dirty="0">
                          <a:ln>
                            <a:noFill/>
                          </a:ln>
                          <a:effectLst/>
                          <a:sym typeface="Georgia" charset="0"/>
                        </a:rPr>
                        <a:t>イタイイタイ病 </a:t>
                      </a:r>
                      <a:endParaRPr kumimoji="0" lang="ja-JP" altLang="en-US" sz="2400" b="0" i="0" u="none" strike="noStrike" cap="none" normalizeH="0" baseline="0" dirty="0">
                        <a:ln>
                          <a:noFill/>
                        </a:ln>
                        <a:solidFill>
                          <a:schemeClr val="tx1"/>
                        </a:solidFill>
                        <a:effectLst/>
                        <a:latin typeface="ヒラギノ明朝 ProN W3" charset="0"/>
                        <a:ea typeface="HG丸ｺﾞｼｯｸM-PRO" charset="0"/>
                        <a:cs typeface="HG丸ｺﾞｼｯｸM-PRO" charset="0"/>
                        <a:sym typeface="Georgia" charset="0"/>
                      </a:endParaRPr>
                    </a:p>
                  </a:txBody>
                  <a:tcPr marL="38100" marR="38100" marT="38100" marB="38100" anchor="ctr" horzOverflow="overflow"/>
                </a:tc>
              </a:tr>
              <a:tr h="730250">
                <a:tc>
                  <a:txBody>
                    <a:bodyPr/>
                    <a:lstStyle/>
                    <a:p>
                      <a:pPr marL="0" marR="0" lvl="0" indent="0" algn="l" defTabSz="914400" rtl="0" eaLnBrk="1" fontAlgn="base" latinLnBrk="0" hangingPunct="1">
                        <a:lnSpc>
                          <a:spcPct val="50000"/>
                        </a:lnSpc>
                        <a:spcBef>
                          <a:spcPct val="0"/>
                        </a:spcBef>
                        <a:spcAft>
                          <a:spcPct val="0"/>
                        </a:spcAft>
                        <a:buClrTx/>
                        <a:buSzPct val="62000"/>
                        <a:buFontTx/>
                        <a:buNone/>
                        <a:tabLst/>
                      </a:pPr>
                      <a:r>
                        <a:rPr kumimoji="0" lang="en-US" altLang="ja-JP" sz="2400" u="none" strike="noStrike" cap="none" normalizeH="0" baseline="0">
                          <a:ln>
                            <a:noFill/>
                          </a:ln>
                          <a:effectLst/>
                          <a:sym typeface="Georgia" charset="0"/>
                        </a:rPr>
                        <a:t>1957</a:t>
                      </a:r>
                      <a:endParaRPr kumimoji="0" lang="en-US" altLang="ja-JP" sz="2400" b="0" i="0" u="none" strike="noStrike" cap="none" normalizeH="0" baseline="0">
                        <a:ln>
                          <a:noFill/>
                        </a:ln>
                        <a:solidFill>
                          <a:schemeClr val="tx1"/>
                        </a:solidFill>
                        <a:effectLst/>
                        <a:latin typeface="ヒラギノ明朝 ProN W3" charset="0"/>
                        <a:ea typeface="HG丸ｺﾞｼｯｸM-PRO" charset="0"/>
                        <a:cs typeface="HG丸ｺﾞｼｯｸM-PRO" charset="0"/>
                        <a:sym typeface="Georgia" charset="0"/>
                      </a:endParaRPr>
                    </a:p>
                  </a:txBody>
                  <a:tcPr marL="38100" marR="38100" marT="38100" marB="38100" anchor="ctr" horzOverflow="overflow"/>
                </a:tc>
                <a:tc>
                  <a:txBody>
                    <a:bodyPr/>
                    <a:lstStyle/>
                    <a:p>
                      <a:pPr marL="0" marR="0" lvl="0" indent="0" algn="l" defTabSz="914400" rtl="0" eaLnBrk="1" fontAlgn="base" latinLnBrk="0" hangingPunct="1">
                        <a:lnSpc>
                          <a:spcPct val="50000"/>
                        </a:lnSpc>
                        <a:spcBef>
                          <a:spcPct val="0"/>
                        </a:spcBef>
                        <a:spcAft>
                          <a:spcPct val="0"/>
                        </a:spcAft>
                        <a:buClrTx/>
                        <a:buSzPct val="62000"/>
                        <a:buFontTx/>
                        <a:buNone/>
                        <a:tabLst/>
                      </a:pPr>
                      <a:r>
                        <a:rPr kumimoji="0" lang="ja-JP" altLang="en-US" sz="2400" u="none" strike="noStrike" cap="none" normalizeH="0" baseline="0" dirty="0">
                          <a:ln>
                            <a:noFill/>
                          </a:ln>
                          <a:effectLst/>
                          <a:sym typeface="Georgia" charset="0"/>
                        </a:rPr>
                        <a:t>胎児水俣病</a:t>
                      </a:r>
                      <a:endParaRPr kumimoji="0" lang="ja-JP" altLang="en-US" sz="2400" b="0" i="0" u="none" strike="noStrike" cap="none" normalizeH="0" baseline="0" dirty="0">
                        <a:ln>
                          <a:noFill/>
                        </a:ln>
                        <a:solidFill>
                          <a:schemeClr val="tx1"/>
                        </a:solidFill>
                        <a:effectLst/>
                        <a:latin typeface="ヒラギノ明朝 ProN W3" charset="0"/>
                        <a:ea typeface="HG丸ｺﾞｼｯｸM-PRO" charset="0"/>
                        <a:cs typeface="HG丸ｺﾞｼｯｸM-PRO" charset="0"/>
                        <a:sym typeface="Georgia" charset="0"/>
                      </a:endParaRPr>
                    </a:p>
                  </a:txBody>
                  <a:tcPr marL="38100" marR="38100" marT="38100" marB="38100" anchor="ctr" horzOverflow="overflow"/>
                </a:tc>
              </a:tr>
              <a:tr h="730250">
                <a:tc>
                  <a:txBody>
                    <a:bodyPr/>
                    <a:lstStyle/>
                    <a:p>
                      <a:pPr marL="0" marR="0" lvl="0" indent="0" algn="l" defTabSz="914400" rtl="0" eaLnBrk="1" fontAlgn="base" latinLnBrk="0" hangingPunct="1">
                        <a:lnSpc>
                          <a:spcPct val="50000"/>
                        </a:lnSpc>
                        <a:spcBef>
                          <a:spcPct val="0"/>
                        </a:spcBef>
                        <a:spcAft>
                          <a:spcPct val="0"/>
                        </a:spcAft>
                        <a:buClrTx/>
                        <a:buSzPct val="62000"/>
                        <a:buFontTx/>
                        <a:buNone/>
                        <a:tabLst/>
                      </a:pPr>
                      <a:r>
                        <a:rPr kumimoji="0" lang="en-US" altLang="ja-JP" sz="2400" u="none" strike="noStrike" cap="none" normalizeH="0" baseline="0">
                          <a:ln>
                            <a:noFill/>
                          </a:ln>
                          <a:effectLst/>
                          <a:sym typeface="Georgia" charset="0"/>
                        </a:rPr>
                        <a:t>1960</a:t>
                      </a:r>
                      <a:r>
                        <a:rPr kumimoji="0" lang="ja-JP" altLang="en-US" sz="2400" u="none" strike="noStrike" cap="none" normalizeH="0" baseline="0">
                          <a:ln>
                            <a:noFill/>
                          </a:ln>
                          <a:effectLst/>
                          <a:sym typeface="Georgia" charset="0"/>
                        </a:rPr>
                        <a:t>年代</a:t>
                      </a:r>
                      <a:endParaRPr kumimoji="0" lang="ja-JP" altLang="en-US" sz="2400" b="0" i="0" u="none" strike="noStrike" cap="none" normalizeH="0" baseline="0">
                        <a:ln>
                          <a:noFill/>
                        </a:ln>
                        <a:solidFill>
                          <a:schemeClr val="tx1"/>
                        </a:solidFill>
                        <a:effectLst/>
                        <a:latin typeface="ヒラギノ明朝 ProN W3" charset="0"/>
                        <a:ea typeface="HG丸ｺﾞｼｯｸM-PRO" charset="0"/>
                        <a:cs typeface="HG丸ｺﾞｼｯｸM-PRO" charset="0"/>
                        <a:sym typeface="Georgia" charset="0"/>
                      </a:endParaRPr>
                    </a:p>
                  </a:txBody>
                  <a:tcPr marL="38100" marR="38100" marT="38100" marB="38100" anchor="ctr" horzOverflow="overflow"/>
                </a:tc>
                <a:tc>
                  <a:txBody>
                    <a:bodyPr/>
                    <a:lstStyle/>
                    <a:p>
                      <a:pPr marL="0" marR="0" lvl="0" indent="0" algn="l" defTabSz="914400" rtl="0" eaLnBrk="1" fontAlgn="base" latinLnBrk="0" hangingPunct="1">
                        <a:lnSpc>
                          <a:spcPct val="50000"/>
                        </a:lnSpc>
                        <a:spcBef>
                          <a:spcPct val="0"/>
                        </a:spcBef>
                        <a:spcAft>
                          <a:spcPct val="0"/>
                        </a:spcAft>
                        <a:buClrTx/>
                        <a:buSzPct val="62000"/>
                        <a:buFontTx/>
                        <a:buNone/>
                        <a:tabLst/>
                      </a:pPr>
                      <a:r>
                        <a:rPr kumimoji="0" lang="ja-JP" altLang="en-US" sz="2400" u="none" strike="noStrike" cap="none" normalizeH="0" baseline="0">
                          <a:ln>
                            <a:noFill/>
                          </a:ln>
                          <a:effectLst/>
                          <a:sym typeface="Georgia" charset="0"/>
                        </a:rPr>
                        <a:t>四日市ぜんそく</a:t>
                      </a:r>
                      <a:endParaRPr kumimoji="0" lang="ja-JP" altLang="en-US" sz="2400" b="0" i="0" u="none" strike="noStrike" cap="none" normalizeH="0" baseline="0">
                        <a:ln>
                          <a:noFill/>
                        </a:ln>
                        <a:solidFill>
                          <a:schemeClr val="tx1"/>
                        </a:solidFill>
                        <a:effectLst/>
                        <a:latin typeface="ヒラギノ明朝 ProN W3" charset="0"/>
                        <a:ea typeface="HG丸ｺﾞｼｯｸM-PRO" charset="0"/>
                        <a:cs typeface="HG丸ｺﾞｼｯｸM-PRO" charset="0"/>
                        <a:sym typeface="Georgia" charset="0"/>
                      </a:endParaRPr>
                    </a:p>
                  </a:txBody>
                  <a:tcPr marL="38100" marR="38100" marT="38100" marB="38100" anchor="ctr" horzOverflow="overflow"/>
                </a:tc>
              </a:tr>
              <a:tr h="730250">
                <a:tc>
                  <a:txBody>
                    <a:bodyPr/>
                    <a:lstStyle/>
                    <a:p>
                      <a:pPr marL="0" marR="0" lvl="0" indent="0" algn="l" defTabSz="914400" rtl="0" eaLnBrk="1" fontAlgn="base" latinLnBrk="0" hangingPunct="1">
                        <a:lnSpc>
                          <a:spcPct val="50000"/>
                        </a:lnSpc>
                        <a:spcBef>
                          <a:spcPct val="0"/>
                        </a:spcBef>
                        <a:spcAft>
                          <a:spcPct val="0"/>
                        </a:spcAft>
                        <a:buClrTx/>
                        <a:buSzPct val="62000"/>
                        <a:buFontTx/>
                        <a:buNone/>
                        <a:tabLst/>
                      </a:pPr>
                      <a:r>
                        <a:rPr kumimoji="0" lang="en-US" altLang="ja-JP" sz="2400" u="none" strike="noStrike" cap="none" normalizeH="0" baseline="0">
                          <a:ln>
                            <a:noFill/>
                          </a:ln>
                          <a:effectLst/>
                          <a:sym typeface="Georgia" charset="0"/>
                        </a:rPr>
                        <a:t>1960</a:t>
                      </a:r>
                      <a:r>
                        <a:rPr kumimoji="0" lang="ja-JP" altLang="en-US" sz="2400" u="none" strike="noStrike" cap="none" normalizeH="0" baseline="0">
                          <a:ln>
                            <a:noFill/>
                          </a:ln>
                          <a:effectLst/>
                          <a:sym typeface="Georgia" charset="0"/>
                        </a:rPr>
                        <a:t>年代</a:t>
                      </a:r>
                      <a:endParaRPr kumimoji="0" lang="ja-JP" altLang="en-US" sz="2400" b="0" i="0" u="none" strike="noStrike" cap="none" normalizeH="0" baseline="0">
                        <a:ln>
                          <a:noFill/>
                        </a:ln>
                        <a:solidFill>
                          <a:schemeClr val="tx1"/>
                        </a:solidFill>
                        <a:effectLst/>
                        <a:latin typeface="ヒラギノ明朝 ProN W3" charset="0"/>
                        <a:ea typeface="HG丸ｺﾞｼｯｸM-PRO" charset="0"/>
                        <a:cs typeface="HG丸ｺﾞｼｯｸM-PRO" charset="0"/>
                        <a:sym typeface="Georgia" charset="0"/>
                      </a:endParaRPr>
                    </a:p>
                  </a:txBody>
                  <a:tcPr marL="38100" marR="38100" marT="38100" marB="38100" anchor="ctr" horzOverflow="overflow"/>
                </a:tc>
                <a:tc>
                  <a:txBody>
                    <a:bodyPr/>
                    <a:lstStyle/>
                    <a:p>
                      <a:pPr marL="0" marR="0" lvl="0" indent="0" algn="l" defTabSz="914400" rtl="0" eaLnBrk="1" fontAlgn="base" latinLnBrk="0" hangingPunct="1">
                        <a:lnSpc>
                          <a:spcPct val="50000"/>
                        </a:lnSpc>
                        <a:spcBef>
                          <a:spcPct val="0"/>
                        </a:spcBef>
                        <a:spcAft>
                          <a:spcPct val="0"/>
                        </a:spcAft>
                        <a:buClrTx/>
                        <a:buSzPct val="62000"/>
                        <a:buFontTx/>
                        <a:buNone/>
                        <a:tabLst/>
                      </a:pPr>
                      <a:r>
                        <a:rPr kumimoji="0" lang="ja-JP" altLang="en-US" sz="2400" u="none" strike="noStrike" cap="none" normalizeH="0" baseline="0">
                          <a:ln>
                            <a:noFill/>
                          </a:ln>
                          <a:effectLst/>
                          <a:sym typeface="Georgia" charset="0"/>
                        </a:rPr>
                        <a:t>サリドマイド</a:t>
                      </a:r>
                      <a:endParaRPr kumimoji="0" lang="ja-JP" altLang="en-US" sz="2400" b="0" i="0" u="none" strike="noStrike" cap="none" normalizeH="0" baseline="0">
                        <a:ln>
                          <a:noFill/>
                        </a:ln>
                        <a:solidFill>
                          <a:schemeClr val="tx1"/>
                        </a:solidFill>
                        <a:effectLst/>
                        <a:latin typeface="ヒラギノ明朝 ProN W3" charset="0"/>
                        <a:ea typeface="HG丸ｺﾞｼｯｸM-PRO" charset="0"/>
                        <a:cs typeface="HG丸ｺﾞｼｯｸM-PRO" charset="0"/>
                        <a:sym typeface="Georgia" charset="0"/>
                      </a:endParaRPr>
                    </a:p>
                  </a:txBody>
                  <a:tcPr marL="38100" marR="38100" marT="38100" marB="38100" anchor="ctr" horzOverflow="overflow"/>
                </a:tc>
              </a:tr>
              <a:tr h="730250">
                <a:tc>
                  <a:txBody>
                    <a:bodyPr/>
                    <a:lstStyle/>
                    <a:p>
                      <a:pPr marL="0" marR="0" lvl="0" indent="0" algn="l" defTabSz="914400" rtl="0" eaLnBrk="1" fontAlgn="base" latinLnBrk="0" hangingPunct="1">
                        <a:lnSpc>
                          <a:spcPct val="50000"/>
                        </a:lnSpc>
                        <a:spcBef>
                          <a:spcPct val="0"/>
                        </a:spcBef>
                        <a:spcAft>
                          <a:spcPct val="0"/>
                        </a:spcAft>
                        <a:buClrTx/>
                        <a:buSzPct val="62000"/>
                        <a:buFontTx/>
                        <a:buNone/>
                        <a:tabLst/>
                      </a:pPr>
                      <a:r>
                        <a:rPr kumimoji="0" lang="en-US" altLang="ja-JP" sz="2400" u="none" strike="noStrike" cap="none" normalizeH="0" baseline="0">
                          <a:ln>
                            <a:noFill/>
                          </a:ln>
                          <a:effectLst/>
                          <a:sym typeface="Georgia" charset="0"/>
                        </a:rPr>
                        <a:t>1968</a:t>
                      </a:r>
                      <a:endParaRPr kumimoji="0" lang="en-US" altLang="ja-JP" sz="2400" b="0" i="0" u="none" strike="noStrike" cap="none" normalizeH="0" baseline="0">
                        <a:ln>
                          <a:noFill/>
                        </a:ln>
                        <a:solidFill>
                          <a:schemeClr val="tx1"/>
                        </a:solidFill>
                        <a:effectLst/>
                        <a:latin typeface="ヒラギノ明朝 ProN W3" charset="0"/>
                        <a:ea typeface="HG丸ｺﾞｼｯｸM-PRO" charset="0"/>
                        <a:cs typeface="HG丸ｺﾞｼｯｸM-PRO" charset="0"/>
                        <a:sym typeface="Georgia" charset="0"/>
                      </a:endParaRPr>
                    </a:p>
                  </a:txBody>
                  <a:tcPr marL="38100" marR="38100" marT="38100" marB="38100" anchor="ctr" horzOverflow="overflow"/>
                </a:tc>
                <a:tc>
                  <a:txBody>
                    <a:bodyPr/>
                    <a:lstStyle/>
                    <a:p>
                      <a:pPr marL="0" marR="0" lvl="0" indent="0" algn="l" defTabSz="914400" rtl="0" eaLnBrk="1" fontAlgn="base" latinLnBrk="0" hangingPunct="1">
                        <a:lnSpc>
                          <a:spcPct val="50000"/>
                        </a:lnSpc>
                        <a:spcBef>
                          <a:spcPct val="0"/>
                        </a:spcBef>
                        <a:spcAft>
                          <a:spcPct val="0"/>
                        </a:spcAft>
                        <a:buClrTx/>
                        <a:buSzPct val="62000"/>
                        <a:buFontTx/>
                        <a:buNone/>
                        <a:tabLst/>
                      </a:pPr>
                      <a:r>
                        <a:rPr kumimoji="0" lang="ja-JP" altLang="en-US" sz="2400" u="none" strike="noStrike" cap="none" normalizeH="0" baseline="0" dirty="0">
                          <a:ln>
                            <a:noFill/>
                          </a:ln>
                          <a:effectLst/>
                          <a:sym typeface="Georgia" charset="0"/>
                        </a:rPr>
                        <a:t>カネミ油症</a:t>
                      </a:r>
                      <a:endParaRPr kumimoji="0" lang="ja-JP" altLang="en-US" sz="2400" b="0" i="0" u="none" strike="noStrike" cap="none" normalizeH="0" baseline="0" dirty="0">
                        <a:ln>
                          <a:noFill/>
                        </a:ln>
                        <a:solidFill>
                          <a:schemeClr val="tx1"/>
                        </a:solidFill>
                        <a:effectLst/>
                        <a:latin typeface="ヒラギノ明朝 ProN W3" charset="0"/>
                        <a:ea typeface="HG丸ｺﾞｼｯｸM-PRO" charset="0"/>
                        <a:cs typeface="HG丸ｺﾞｼｯｸM-PRO" charset="0"/>
                        <a:sym typeface="Georgia" charset="0"/>
                      </a:endParaRPr>
                    </a:p>
                  </a:txBody>
                  <a:tcPr marL="38100" marR="38100" marT="38100" marB="38100" anchor="ctr" horzOverflow="overflow"/>
                </a:tc>
              </a:tr>
              <a:tr h="730250">
                <a:tc>
                  <a:txBody>
                    <a:bodyPr/>
                    <a:lstStyle/>
                    <a:p>
                      <a:pPr marL="0" marR="0" lvl="0" indent="0" algn="l" defTabSz="914400" rtl="0" eaLnBrk="1" fontAlgn="base" latinLnBrk="0" hangingPunct="1">
                        <a:lnSpc>
                          <a:spcPct val="50000"/>
                        </a:lnSpc>
                        <a:spcBef>
                          <a:spcPct val="0"/>
                        </a:spcBef>
                        <a:spcAft>
                          <a:spcPct val="0"/>
                        </a:spcAft>
                        <a:buClrTx/>
                        <a:buSzPct val="62000"/>
                        <a:buFontTx/>
                        <a:buNone/>
                        <a:tabLst/>
                      </a:pPr>
                      <a:r>
                        <a:rPr kumimoji="0" lang="en-US" altLang="ja-JP" sz="2400" u="none" strike="noStrike" cap="none" normalizeH="0" baseline="0">
                          <a:ln>
                            <a:noFill/>
                          </a:ln>
                          <a:effectLst/>
                          <a:sym typeface="Georgia" charset="0"/>
                        </a:rPr>
                        <a:t>1990</a:t>
                      </a:r>
                      <a:r>
                        <a:rPr kumimoji="0" lang="ja-JP" altLang="en-US" sz="2400" u="none" strike="noStrike" cap="none" normalizeH="0" baseline="0">
                          <a:ln>
                            <a:noFill/>
                          </a:ln>
                          <a:effectLst/>
                          <a:sym typeface="Georgia" charset="0"/>
                        </a:rPr>
                        <a:t>年代</a:t>
                      </a:r>
                      <a:endParaRPr kumimoji="0" lang="ja-JP" altLang="en-US" sz="2400" b="0" i="0" u="none" strike="noStrike" cap="none" normalizeH="0" baseline="0">
                        <a:ln>
                          <a:noFill/>
                        </a:ln>
                        <a:solidFill>
                          <a:schemeClr val="tx1"/>
                        </a:solidFill>
                        <a:effectLst/>
                        <a:latin typeface="ヒラギノ明朝 ProN W3" charset="0"/>
                        <a:ea typeface="HG丸ｺﾞｼｯｸM-PRO" charset="0"/>
                        <a:cs typeface="HG丸ｺﾞｼｯｸM-PRO" charset="0"/>
                        <a:sym typeface="Georgia" charset="0"/>
                      </a:endParaRPr>
                    </a:p>
                  </a:txBody>
                  <a:tcPr marL="38100" marR="38100" marT="38100" marB="38100" anchor="ctr" horzOverflow="overflow"/>
                </a:tc>
                <a:tc>
                  <a:txBody>
                    <a:bodyPr/>
                    <a:lstStyle/>
                    <a:p>
                      <a:pPr marL="0" marR="0" lvl="0" indent="0" algn="l" defTabSz="914400" rtl="0" eaLnBrk="1" fontAlgn="base" latinLnBrk="0" hangingPunct="1">
                        <a:lnSpc>
                          <a:spcPct val="50000"/>
                        </a:lnSpc>
                        <a:spcBef>
                          <a:spcPct val="0"/>
                        </a:spcBef>
                        <a:spcAft>
                          <a:spcPct val="0"/>
                        </a:spcAft>
                        <a:buClrTx/>
                        <a:buSzPct val="62000"/>
                        <a:buFontTx/>
                        <a:buNone/>
                        <a:tabLst/>
                      </a:pPr>
                      <a:r>
                        <a:rPr kumimoji="0" lang="ja-JP" altLang="en-US" sz="2400" u="none" strike="noStrike" cap="none" normalizeH="0" baseline="0" dirty="0">
                          <a:ln>
                            <a:noFill/>
                          </a:ln>
                          <a:effectLst/>
                          <a:sym typeface="Georgia" charset="0"/>
                        </a:rPr>
                        <a:t>ダイオキシン・内分泌かく乱物質</a:t>
                      </a:r>
                      <a:endParaRPr kumimoji="0" lang="ja-JP" altLang="en-US" sz="2400" b="0" i="0" u="none" strike="noStrike" cap="none" normalizeH="0" baseline="0" dirty="0">
                        <a:ln>
                          <a:noFill/>
                        </a:ln>
                        <a:solidFill>
                          <a:schemeClr val="tx1"/>
                        </a:solidFill>
                        <a:effectLst/>
                        <a:latin typeface="ヒラギノ明朝 ProN W3" charset="0"/>
                        <a:ea typeface="HG丸ｺﾞｼｯｸM-PRO" charset="0"/>
                        <a:cs typeface="HG丸ｺﾞｼｯｸM-PRO" charset="0"/>
                        <a:sym typeface="Georgia" charset="0"/>
                      </a:endParaRPr>
                    </a:p>
                  </a:txBody>
                  <a:tcPr marL="38100" marR="38100" marT="38100" marB="38100" anchor="ctr" horzOverflow="overflow"/>
                </a:tc>
              </a:tr>
            </a:tbl>
          </a:graphicData>
        </a:graphic>
      </p:graphicFrame>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20</a:t>
            </a:fld>
            <a:endParaRPr kumimoji="0"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179512" y="2060848"/>
            <a:ext cx="8559800" cy="1795140"/>
          </a:xfrm>
        </p:spPr>
        <p:txBody>
          <a:bodyPr wrap="none"/>
          <a:lstStyle/>
          <a:p>
            <a:pPr algn="ctr" eaLnBrk="1" hangingPunct="1">
              <a:spcAft>
                <a:spcPts val="11400"/>
              </a:spcAft>
            </a:pPr>
            <a:r>
              <a:rPr kumimoji="0" lang="ja-JP" altLang="en-US" sz="3200" dirty="0">
                <a:latin typeface="ヒラギノ明朝 ProN W3" charset="0"/>
                <a:ea typeface="HG丸ｺﾞｼｯｸM-PRO" charset="0"/>
                <a:cs typeface="HG丸ｺﾞｼｯｸM-PRO" charset="0"/>
                <a:sym typeface="Lucida Grande" charset="0"/>
              </a:rPr>
              <a:t>なぜ、環境化学物質による一番の被害者は、</a:t>
            </a:r>
            <a:r>
              <a:rPr kumimoji="0" lang="en-US" altLang="ja-JP" sz="3200" dirty="0">
                <a:latin typeface="ヒラギノ明朝 ProN W3" charset="0"/>
                <a:ea typeface="HG丸ｺﾞｼｯｸM-PRO" charset="0"/>
                <a:cs typeface="HG丸ｺﾞｼｯｸM-PRO" charset="0"/>
                <a:sym typeface="Lucida Grande" charset="0"/>
              </a:rPr>
              <a:t/>
            </a:r>
            <a:br>
              <a:rPr kumimoji="0" lang="en-US" altLang="ja-JP" sz="3200" dirty="0">
                <a:latin typeface="ヒラギノ明朝 ProN W3" charset="0"/>
                <a:ea typeface="HG丸ｺﾞｼｯｸM-PRO" charset="0"/>
                <a:cs typeface="HG丸ｺﾞｼｯｸM-PRO" charset="0"/>
                <a:sym typeface="Lucida Grande" charset="0"/>
              </a:rPr>
            </a:br>
            <a:r>
              <a:rPr kumimoji="0" lang="ja-JP" altLang="en-US" sz="3200" dirty="0">
                <a:latin typeface="ヒラギノ明朝 ProN W3" charset="0"/>
                <a:ea typeface="HG丸ｺﾞｼｯｸM-PRO" charset="0"/>
                <a:cs typeface="HG丸ｺﾞｼｯｸM-PRO" charset="0"/>
                <a:sym typeface="Lucida Grande" charset="0"/>
              </a:rPr>
              <a:t>胎児、そして子どもたち？？</a:t>
            </a:r>
          </a:p>
        </p:txBody>
      </p:sp>
      <p:sp>
        <p:nvSpPr>
          <p:cNvPr id="44034" name="Rectangle 3"/>
          <p:cNvSpPr>
            <a:spLocks/>
          </p:cNvSpPr>
          <p:nvPr/>
        </p:nvSpPr>
        <p:spPr bwMode="auto">
          <a:xfrm>
            <a:off x="2195736" y="4077072"/>
            <a:ext cx="4724400" cy="1066800"/>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lnSpc>
                <a:spcPct val="120000"/>
              </a:lnSpc>
              <a:spcBef>
                <a:spcPts val="2500"/>
              </a:spcBef>
            </a:pPr>
            <a:r>
              <a:rPr lang="ja-JP" altLang="en-US" sz="3200" dirty="0">
                <a:solidFill>
                  <a:srgbClr val="FF0000"/>
                </a:solidFill>
                <a:latin typeface="ヒラギノ明朝 ProN W3" charset="0"/>
                <a:ea typeface="HG丸ｺﾞｼｯｸM-PRO" charset="0"/>
                <a:cs typeface="HG丸ｺﾞｼｯｸM-PRO" charset="0"/>
                <a:sym typeface="Georgia Italic" charset="0"/>
              </a:rPr>
              <a:t>子どもの脳が危ない！！</a:t>
            </a:r>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21</a:t>
            </a:fld>
            <a:endParaRPr kumimoji="0"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18339"/>
            <a:ext cx="8229600" cy="1143000"/>
          </a:xfrm>
        </p:spPr>
        <p:txBody>
          <a:bodyPr>
            <a:normAutofit/>
          </a:bodyPr>
          <a:lstStyle/>
          <a:p>
            <a:r>
              <a:rPr lang="ja-JP" altLang="en-US" dirty="0">
                <a:latin typeface="ヒラギノ明朝 ProN W3"/>
                <a:ea typeface="ヒラギノ明朝 ProN W3"/>
                <a:cs typeface="ヒラギノ明朝 ProN W3"/>
              </a:rPr>
              <a:t>脳は胎児から３歳の間に発達する</a:t>
            </a:r>
            <a:endParaRPr kumimoji="1" lang="ja-JP" altLang="en-US" dirty="0">
              <a:latin typeface="ヒラギノ明朝 ProN W3"/>
              <a:ea typeface="ヒラギノ明朝 ProN W3"/>
              <a:cs typeface="ヒラギノ明朝 ProN W3"/>
            </a:endParaRPr>
          </a:p>
        </p:txBody>
      </p:sp>
      <p:pic>
        <p:nvPicPr>
          <p:cNvPr id="7" name="図 6"/>
          <p:cNvPicPr>
            <a:picLocks noChangeAspect="1"/>
          </p:cNvPicPr>
          <p:nvPr/>
        </p:nvPicPr>
        <p:blipFill>
          <a:blip r:embed="rId2"/>
          <a:stretch>
            <a:fillRect/>
          </a:stretch>
        </p:blipFill>
        <p:spPr>
          <a:xfrm>
            <a:off x="248745" y="1461339"/>
            <a:ext cx="3050105" cy="4741585"/>
          </a:xfrm>
          <a:prstGeom prst="rect">
            <a:avLst/>
          </a:prstGeom>
        </p:spPr>
      </p:pic>
      <p:sp>
        <p:nvSpPr>
          <p:cNvPr id="8" name="テキスト ボックス 7"/>
          <p:cNvSpPr txBox="1"/>
          <p:nvPr/>
        </p:nvSpPr>
        <p:spPr>
          <a:xfrm>
            <a:off x="5292080" y="1484784"/>
            <a:ext cx="3511699" cy="523220"/>
          </a:xfrm>
          <a:prstGeom prst="rect">
            <a:avLst/>
          </a:prstGeom>
          <a:noFill/>
        </p:spPr>
        <p:txBody>
          <a:bodyPr wrap="none" rtlCol="0">
            <a:spAutoFit/>
          </a:bodyPr>
          <a:lstStyle/>
          <a:p>
            <a:r>
              <a:rPr kumimoji="1" lang="ja-JP" altLang="en-US" sz="2800" dirty="0" smtClean="0"/>
              <a:t>脳重量と頭囲の変化：</a:t>
            </a:r>
            <a:endParaRPr kumimoji="1" lang="ja-JP" altLang="en-US" sz="2800" dirty="0"/>
          </a:p>
        </p:txBody>
      </p:sp>
      <p:sp>
        <p:nvSpPr>
          <p:cNvPr id="9" name="テキスト ボックス 8"/>
          <p:cNvSpPr txBox="1"/>
          <p:nvPr/>
        </p:nvSpPr>
        <p:spPr>
          <a:xfrm>
            <a:off x="3603412" y="2203175"/>
            <a:ext cx="5001036" cy="4011355"/>
          </a:xfrm>
          <a:prstGeom prst="rect">
            <a:avLst/>
          </a:prstGeom>
          <a:noFill/>
        </p:spPr>
        <p:txBody>
          <a:bodyPr wrap="square" rtlCol="0">
            <a:spAutoFit/>
          </a:bodyPr>
          <a:lstStyle/>
          <a:p>
            <a:pPr algn="l">
              <a:lnSpc>
                <a:spcPct val="150000"/>
              </a:lnSpc>
              <a:spcAft>
                <a:spcPts val="600"/>
              </a:spcAft>
              <a:tabLst>
                <a:tab pos="3141663" algn="r"/>
                <a:tab pos="4478338" algn="r"/>
              </a:tabLst>
            </a:pPr>
            <a:r>
              <a:rPr kumimoji="1" lang="ja-JP" altLang="en-US" sz="2400" dirty="0" smtClean="0"/>
              <a:t>胎児６か月</a:t>
            </a:r>
            <a:r>
              <a:rPr kumimoji="1" lang="en-US" altLang="ja-JP" sz="2400" dirty="0" smtClean="0"/>
              <a:t>	100g	</a:t>
            </a:r>
          </a:p>
          <a:p>
            <a:pPr algn="l">
              <a:lnSpc>
                <a:spcPct val="150000"/>
              </a:lnSpc>
              <a:spcAft>
                <a:spcPts val="600"/>
              </a:spcAft>
              <a:tabLst>
                <a:tab pos="3141663" algn="r"/>
                <a:tab pos="4478338" algn="r"/>
              </a:tabLst>
            </a:pPr>
            <a:r>
              <a:rPr lang="ja-JP" altLang="en-US" sz="2400" dirty="0" smtClean="0"/>
              <a:t>出生時</a:t>
            </a:r>
            <a:r>
              <a:rPr lang="en-US" altLang="ja-JP" sz="2400" dirty="0"/>
              <a:t>	</a:t>
            </a:r>
            <a:r>
              <a:rPr lang="en-US" altLang="ja-JP" sz="2400" dirty="0" smtClean="0"/>
              <a:t>400g	33cm</a:t>
            </a:r>
            <a:endParaRPr lang="ja-JP" altLang="en-US" sz="2400" dirty="0"/>
          </a:p>
          <a:p>
            <a:pPr algn="l">
              <a:lnSpc>
                <a:spcPct val="150000"/>
              </a:lnSpc>
              <a:spcAft>
                <a:spcPts val="600"/>
              </a:spcAft>
              <a:tabLst>
                <a:tab pos="3141663" algn="r"/>
                <a:tab pos="4478338" algn="r"/>
              </a:tabLst>
            </a:pPr>
            <a:r>
              <a:rPr lang="ja-JP" altLang="en-US" sz="2400" dirty="0" smtClean="0"/>
              <a:t>１歳児</a:t>
            </a:r>
            <a:r>
              <a:rPr lang="en-US" altLang="ja-JP" sz="2400" dirty="0"/>
              <a:t>	</a:t>
            </a:r>
            <a:r>
              <a:rPr lang="en-US" altLang="ja-JP" sz="2400" dirty="0" smtClean="0"/>
              <a:t>800g	45cm</a:t>
            </a:r>
            <a:endParaRPr lang="ja-JP" altLang="en-US" sz="2400" dirty="0"/>
          </a:p>
          <a:p>
            <a:pPr algn="l">
              <a:lnSpc>
                <a:spcPct val="150000"/>
              </a:lnSpc>
              <a:spcAft>
                <a:spcPts val="600"/>
              </a:spcAft>
              <a:tabLst>
                <a:tab pos="3141663" algn="r"/>
                <a:tab pos="4478338" algn="r"/>
              </a:tabLst>
            </a:pPr>
            <a:r>
              <a:rPr lang="ja-JP" altLang="en-US" sz="2400" dirty="0" smtClean="0"/>
              <a:t>３歳児</a:t>
            </a:r>
            <a:r>
              <a:rPr lang="en-US" altLang="ja-JP" sz="2400" dirty="0" smtClean="0"/>
              <a:t>	1,200g	50cm</a:t>
            </a:r>
          </a:p>
          <a:p>
            <a:pPr algn="l">
              <a:lnSpc>
                <a:spcPct val="150000"/>
              </a:lnSpc>
              <a:spcAft>
                <a:spcPts val="600"/>
              </a:spcAft>
              <a:tabLst>
                <a:tab pos="3141663" algn="r"/>
                <a:tab pos="4478338" algn="r"/>
              </a:tabLst>
            </a:pPr>
            <a:r>
              <a:rPr lang="ja-JP" altLang="en-US" sz="2400" dirty="0" smtClean="0"/>
              <a:t>成人</a:t>
            </a:r>
            <a:r>
              <a:rPr lang="en-US" altLang="ja-JP" sz="2400" dirty="0" smtClean="0"/>
              <a:t>	1,200〜1,350g	55cm</a:t>
            </a:r>
          </a:p>
        </p:txBody>
      </p:sp>
      <p:sp>
        <p:nvSpPr>
          <p:cNvPr id="3" name="スライド番号プレースホルダー 2"/>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22</a:t>
            </a:fld>
            <a:endParaRPr kumimoji="0" lang="ja-JP" altLang="en-US"/>
          </a:p>
        </p:txBody>
      </p:sp>
    </p:spTree>
    <p:extLst>
      <p:ext uri="{BB962C8B-B14F-4D97-AF65-F5344CB8AC3E}">
        <p14:creationId xmlns:p14="http://schemas.microsoft.com/office/powerpoint/2010/main" val="13613387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23</a:t>
            </a:fld>
            <a:endParaRPr kumimoji="0" lang="ja-JP" altLang="en-US"/>
          </a:p>
        </p:txBody>
      </p:sp>
      <p:pic>
        <p:nvPicPr>
          <p:cNvPr id="3" name="図 2"/>
          <p:cNvPicPr>
            <a:picLocks noChangeAspect="1"/>
          </p:cNvPicPr>
          <p:nvPr/>
        </p:nvPicPr>
        <p:blipFill>
          <a:blip r:embed="rId2"/>
          <a:stretch>
            <a:fillRect/>
          </a:stretch>
        </p:blipFill>
        <p:spPr>
          <a:xfrm>
            <a:off x="304800" y="482600"/>
            <a:ext cx="8521700" cy="589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323528" y="476672"/>
            <a:ext cx="8559800" cy="1435100"/>
          </a:xfrm>
        </p:spPr>
        <p:txBody>
          <a:bodyPr wrap="none"/>
          <a:lstStyle/>
          <a:p>
            <a:pPr algn="ctr" eaLnBrk="1" hangingPunct="1">
              <a:spcAft>
                <a:spcPts val="4200"/>
              </a:spcAft>
            </a:pPr>
            <a:r>
              <a:rPr kumimoji="0" lang="ja-JP" altLang="en-US" sz="3200" dirty="0">
                <a:latin typeface="ヒラギノ明朝 ProN W3" charset="0"/>
                <a:ea typeface="HG丸ｺﾞｼｯｸM-PRO" charset="0"/>
                <a:cs typeface="HG丸ｺﾞｼｯｸM-PRO" charset="0"/>
                <a:sym typeface="Lucida Grande" charset="0"/>
              </a:rPr>
              <a:t>なぜ、環境化学物質による一番の被害者は、</a:t>
            </a:r>
            <a:r>
              <a:rPr kumimoji="0" lang="en-US" altLang="ja-JP" sz="3200" dirty="0">
                <a:latin typeface="ヒラギノ明朝 ProN W3" charset="0"/>
                <a:ea typeface="HG丸ｺﾞｼｯｸM-PRO" charset="0"/>
                <a:cs typeface="HG丸ｺﾞｼｯｸM-PRO" charset="0"/>
                <a:sym typeface="Lucida Grande" charset="0"/>
              </a:rPr>
              <a:t/>
            </a:r>
            <a:br>
              <a:rPr kumimoji="0" lang="en-US" altLang="ja-JP" sz="3200" dirty="0">
                <a:latin typeface="ヒラギノ明朝 ProN W3" charset="0"/>
                <a:ea typeface="HG丸ｺﾞｼｯｸM-PRO" charset="0"/>
                <a:cs typeface="HG丸ｺﾞｼｯｸM-PRO" charset="0"/>
                <a:sym typeface="Lucida Grande" charset="0"/>
              </a:rPr>
            </a:br>
            <a:r>
              <a:rPr kumimoji="0" lang="ja-JP" altLang="en-US" sz="3200" dirty="0">
                <a:latin typeface="ヒラギノ明朝 ProN W3" charset="0"/>
                <a:ea typeface="HG丸ｺﾞｼｯｸM-PRO" charset="0"/>
                <a:cs typeface="HG丸ｺﾞｼｯｸM-PRO" charset="0"/>
                <a:sym typeface="Lucida Grande" charset="0"/>
              </a:rPr>
              <a:t>胎児、そして子どもたち？？</a:t>
            </a:r>
          </a:p>
        </p:txBody>
      </p:sp>
      <p:sp>
        <p:nvSpPr>
          <p:cNvPr id="44035" name="テキスト ボックス 3"/>
          <p:cNvSpPr txBox="1">
            <a:spLocks noChangeArrowheads="1"/>
          </p:cNvSpPr>
          <p:nvPr/>
        </p:nvSpPr>
        <p:spPr bwMode="auto">
          <a:xfrm>
            <a:off x="1331640" y="2348880"/>
            <a:ext cx="6696744" cy="3398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kumimoji="1" sz="2000">
                <a:solidFill>
                  <a:srgbClr val="3D4A2F"/>
                </a:solidFill>
                <a:latin typeface="Georgia" charset="0"/>
                <a:ea typeface="ヒラギノ明朝 ProN W3" charset="0"/>
                <a:cs typeface="ヒラギノ明朝 ProN W3" charset="0"/>
                <a:sym typeface="Georgia" charset="0"/>
              </a:defRPr>
            </a:lvl1pPr>
            <a:lvl2pPr indent="-45720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lvl="1" algn="l">
              <a:lnSpc>
                <a:spcPct val="100000"/>
              </a:lnSpc>
              <a:spcAft>
                <a:spcPts val="0"/>
              </a:spcAft>
              <a:buFont typeface="Georgia" charset="0"/>
              <a:buAutoNum type="arabicParenR"/>
            </a:pPr>
            <a:r>
              <a:rPr lang="ja-JP" altLang="en-US" sz="2400" dirty="0"/>
              <a:t>発達期の脳の脆弱性</a:t>
            </a:r>
            <a:endParaRPr lang="en-US" altLang="ja-JP" sz="2400" dirty="0"/>
          </a:p>
          <a:p>
            <a:pPr lvl="1" algn="l">
              <a:lnSpc>
                <a:spcPct val="100000"/>
              </a:lnSpc>
              <a:spcAft>
                <a:spcPts val="0"/>
              </a:spcAft>
              <a:buFont typeface="Georgia" charset="0"/>
              <a:buAutoNum type="arabicParenR"/>
            </a:pPr>
            <a:r>
              <a:rPr lang="ja-JP" altLang="en-US" sz="2400" dirty="0"/>
              <a:t>特有の暴露経路</a:t>
            </a:r>
            <a:endParaRPr lang="en-US" altLang="ja-JP" sz="2400" dirty="0"/>
          </a:p>
          <a:p>
            <a:pPr marL="2338388" lvl="8" indent="-541338" algn="l">
              <a:lnSpc>
                <a:spcPct val="100000"/>
              </a:lnSpc>
              <a:spcAft>
                <a:spcPts val="0"/>
              </a:spcAft>
              <a:buFont typeface="Wingdings" charset="0"/>
              <a:buChar char="ü"/>
            </a:pPr>
            <a:r>
              <a:rPr lang="ja-JP" altLang="en-US" sz="2400" dirty="0"/>
              <a:t>母乳、限られた食品摂取</a:t>
            </a:r>
            <a:endParaRPr lang="en-US" altLang="ja-JP" sz="2400" dirty="0"/>
          </a:p>
          <a:p>
            <a:pPr marL="2338388" lvl="8" indent="-541338" algn="l">
              <a:lnSpc>
                <a:spcPct val="100000"/>
              </a:lnSpc>
              <a:spcAft>
                <a:spcPts val="0"/>
              </a:spcAft>
              <a:buFont typeface="Wingdings" charset="0"/>
              <a:buChar char="ü"/>
            </a:pPr>
            <a:r>
              <a:rPr lang="ja-JP" altLang="en-US" sz="2400" dirty="0"/>
              <a:t>特有の行動、マウジング</a:t>
            </a:r>
            <a:endParaRPr lang="en-US" altLang="ja-JP" sz="2400" dirty="0"/>
          </a:p>
          <a:p>
            <a:pPr algn="l">
              <a:lnSpc>
                <a:spcPct val="100000"/>
              </a:lnSpc>
              <a:spcAft>
                <a:spcPts val="0"/>
              </a:spcAft>
              <a:buFont typeface="Georgia" charset="0"/>
              <a:buAutoNum type="arabicParenR" startAt="3"/>
            </a:pPr>
            <a:r>
              <a:rPr lang="ja-JP" altLang="en-US" sz="2400" dirty="0"/>
              <a:t>有害物の体内動態の特性</a:t>
            </a:r>
            <a:endParaRPr lang="en-US" altLang="ja-JP" sz="2400" dirty="0"/>
          </a:p>
          <a:p>
            <a:pPr algn="l">
              <a:lnSpc>
                <a:spcPct val="100000"/>
              </a:lnSpc>
              <a:spcAft>
                <a:spcPts val="0"/>
              </a:spcAft>
              <a:buFont typeface="Georgia" charset="0"/>
              <a:buAutoNum type="arabicParenR" startAt="3"/>
            </a:pPr>
            <a:r>
              <a:rPr lang="ja-JP" altLang="en-US" sz="2400" dirty="0"/>
              <a:t>生体防御機構の未熟性</a:t>
            </a:r>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24</a:t>
            </a:fld>
            <a:endParaRPr kumimoji="0" lang="ja-JP" altLang="en-US"/>
          </a:p>
        </p:txBody>
      </p:sp>
    </p:spTree>
    <p:extLst>
      <p:ext uri="{BB962C8B-B14F-4D97-AF65-F5344CB8AC3E}">
        <p14:creationId xmlns:p14="http://schemas.microsoft.com/office/powerpoint/2010/main" val="1537113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1700" y="4508500"/>
            <a:ext cx="1765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878046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xfrm>
            <a:off x="1907704" y="836712"/>
            <a:ext cx="4813300" cy="825500"/>
          </a:xfrm>
        </p:spPr>
        <p:txBody>
          <a:bodyPr/>
          <a:lstStyle/>
          <a:p>
            <a:pPr algn="ctr" eaLnBrk="1" hangingPunct="1"/>
            <a:r>
              <a:rPr kumimoji="0" lang="ja-JP" altLang="en-US" dirty="0">
                <a:latin typeface="ヒラギノ明朝 ProN W3" charset="0"/>
                <a:ea typeface="HG丸ｺﾞｼｯｸM-PRO" charset="0"/>
                <a:cs typeface="HG丸ｺﾞｼｯｸM-PRO" charset="0"/>
              </a:rPr>
              <a:t>エコチル調査とは</a:t>
            </a:r>
          </a:p>
        </p:txBody>
      </p:sp>
      <p:sp>
        <p:nvSpPr>
          <p:cNvPr id="49154" name="テキスト ボックス 6"/>
          <p:cNvSpPr txBox="1">
            <a:spLocks noChangeArrowheads="1"/>
          </p:cNvSpPr>
          <p:nvPr/>
        </p:nvSpPr>
        <p:spPr bwMode="auto">
          <a:xfrm>
            <a:off x="827584" y="2060848"/>
            <a:ext cx="7315200"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marL="342900" indent="-342900" algn="l">
              <a:buFont typeface="Arial"/>
              <a:buChar char="•"/>
            </a:pPr>
            <a:r>
              <a:rPr lang="ja-JP" altLang="en-US" sz="2400" dirty="0"/>
              <a:t>「子どもの健康と環境に関する全国調査」として、１０万人の子どもを対象にした大規模疫学調査（環境省）</a:t>
            </a:r>
            <a:endParaRPr lang="en-US" altLang="ja-JP" sz="2400" dirty="0"/>
          </a:p>
          <a:p>
            <a:pPr marL="342900" indent="-342900" algn="l">
              <a:buFont typeface="Arial"/>
              <a:buChar char="•"/>
            </a:pPr>
            <a:r>
              <a:rPr lang="ja-JP" altLang="en-US" sz="2400" dirty="0"/>
              <a:t>新生児から１３歳まで。</a:t>
            </a:r>
            <a:endParaRPr lang="en-US" altLang="ja-JP" sz="2400" dirty="0"/>
          </a:p>
          <a:p>
            <a:pPr marL="342900" indent="-342900" algn="l">
              <a:buFont typeface="Arial"/>
              <a:buChar char="•"/>
            </a:pPr>
            <a:r>
              <a:rPr lang="ja-JP" altLang="en-US" sz="2400" dirty="0"/>
              <a:t>兵庫県では、兵庫医大（島正之教授）にユニットセンター。</a:t>
            </a:r>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26</a:t>
            </a:fld>
            <a:endParaRPr kumimoji="0"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1700" y="4508500"/>
            <a:ext cx="1765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0178"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04800"/>
            <a:ext cx="4572000"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p:cNvSpPr>
          <p:nvPr/>
        </p:nvSpPr>
        <p:spPr bwMode="auto">
          <a:xfrm>
            <a:off x="611560" y="1556792"/>
            <a:ext cx="7992888" cy="2781300"/>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marL="22225" algn="l">
              <a:lnSpc>
                <a:spcPct val="200000"/>
              </a:lnSpc>
              <a:spcBef>
                <a:spcPct val="0"/>
              </a:spcBef>
              <a:buFont typeface="Wingdings" charset="0"/>
              <a:buChar char="ü"/>
            </a:pPr>
            <a:r>
              <a:rPr lang="ja-JP" altLang="en-US" sz="3600" dirty="0" smtClean="0">
                <a:solidFill>
                  <a:schemeClr val="tx1"/>
                </a:solidFill>
                <a:latin typeface="ヒラギノ明朝 ProN W3"/>
                <a:ea typeface="ヒラギノ明朝 ProN W3"/>
                <a:cs typeface="ヒラギノ明朝 ProN W3"/>
                <a:sym typeface="Lucida Grande" charset="0"/>
              </a:rPr>
              <a:t>増え続ける低出生体重児</a:t>
            </a:r>
            <a:endParaRPr lang="en-US" altLang="ja-JP" sz="3600" dirty="0">
              <a:solidFill>
                <a:schemeClr val="tx1"/>
              </a:solidFill>
              <a:latin typeface="ヒラギノ明朝 ProN W3"/>
              <a:ea typeface="ヒラギノ明朝 ProN W3"/>
              <a:cs typeface="ヒラギノ明朝 ProN W3"/>
              <a:sym typeface="Lucida Grande" charset="0"/>
            </a:endParaRPr>
          </a:p>
          <a:p>
            <a:pPr marL="22225" algn="l">
              <a:lnSpc>
                <a:spcPct val="200000"/>
              </a:lnSpc>
              <a:spcBef>
                <a:spcPct val="0"/>
              </a:spcBef>
              <a:buFont typeface="Wingdings" charset="0"/>
              <a:buChar char="ü"/>
            </a:pPr>
            <a:r>
              <a:rPr lang="ja-JP" altLang="en-US" sz="3600" dirty="0">
                <a:solidFill>
                  <a:schemeClr val="tx1"/>
                </a:solidFill>
                <a:latin typeface="ヒラギノ明朝 ProN W3"/>
                <a:ea typeface="ヒラギノ明朝 ProN W3"/>
                <a:cs typeface="ヒラギノ明朝 ProN W3"/>
                <a:sym typeface="Lucida Grande" charset="0"/>
              </a:rPr>
              <a:t>低出生体重児は生活習慣病の予備軍</a:t>
            </a:r>
            <a:endParaRPr lang="en-US" altLang="ja-JP" sz="3600" dirty="0">
              <a:solidFill>
                <a:schemeClr val="tx1"/>
              </a:solidFill>
              <a:latin typeface="ヒラギノ明朝 ProN W3"/>
              <a:ea typeface="ヒラギノ明朝 ProN W3"/>
              <a:cs typeface="ヒラギノ明朝 ProN W3"/>
              <a:sym typeface="Lucida Grande" charset="0"/>
            </a:endParaRPr>
          </a:p>
        </p:txBody>
      </p:sp>
      <p:sp>
        <p:nvSpPr>
          <p:cNvPr id="53250" name="Rectangle 2"/>
          <p:cNvSpPr>
            <a:spLocks/>
          </p:cNvSpPr>
          <p:nvPr/>
        </p:nvSpPr>
        <p:spPr bwMode="auto">
          <a:xfrm>
            <a:off x="684213" y="188913"/>
            <a:ext cx="7272337" cy="1295400"/>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marL="22225">
              <a:lnSpc>
                <a:spcPct val="100000"/>
              </a:lnSpc>
              <a:spcBef>
                <a:spcPct val="0"/>
              </a:spcBef>
            </a:pPr>
            <a:r>
              <a:rPr lang="ja-JP" altLang="en-US" sz="3600">
                <a:solidFill>
                  <a:schemeClr val="bg1"/>
                </a:solidFill>
                <a:latin typeface="ヒラギノ明朝 ProN W3" charset="0"/>
                <a:ea typeface="HG丸ｺﾞｼｯｸM-PRO" charset="0"/>
                <a:cs typeface="HG丸ｺﾞｼｯｸM-PRO" charset="0"/>
                <a:sym typeface="Lucida Grande" charset="0"/>
              </a:rPr>
              <a:t>胎児、新生児期の環境と健康</a:t>
            </a:r>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28</a:t>
            </a:fld>
            <a:endParaRPr kumimoji="0" lang="ja-JP"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a:xfrm>
            <a:off x="457200" y="368300"/>
            <a:ext cx="8229600" cy="977900"/>
          </a:xfrm>
        </p:spPr>
        <p:txBody>
          <a:bodyPr/>
          <a:lstStyle/>
          <a:p>
            <a:pPr algn="ctr" eaLnBrk="1" hangingPunct="1"/>
            <a:r>
              <a:rPr kumimoji="0" lang="ja-JP" altLang="en-US" dirty="0" smtClean="0">
                <a:solidFill>
                  <a:srgbClr val="000000"/>
                </a:solidFill>
                <a:latin typeface="ヒラギノ明朝 ProN W3" charset="0"/>
                <a:ea typeface="HG丸ｺﾞｼｯｸM-PRO" charset="0"/>
                <a:cs typeface="HG丸ｺﾞｼｯｸM-PRO" charset="0"/>
                <a:sym typeface="Lucida Grande" charset="0"/>
              </a:rPr>
              <a:t>増え続ける</a:t>
            </a:r>
            <a:r>
              <a:rPr kumimoji="0" lang="ja-JP" altLang="en-US" dirty="0">
                <a:solidFill>
                  <a:srgbClr val="000000"/>
                </a:solidFill>
                <a:latin typeface="ヒラギノ明朝 ProN W3" charset="0"/>
                <a:ea typeface="HG丸ｺﾞｼｯｸM-PRO" charset="0"/>
                <a:cs typeface="HG丸ｺﾞｼｯｸM-PRO" charset="0"/>
                <a:sym typeface="Lucida Grande" charset="0"/>
              </a:rPr>
              <a:t>低出生体重児</a:t>
            </a:r>
          </a:p>
        </p:txBody>
      </p:sp>
      <p:graphicFrame>
        <p:nvGraphicFramePr>
          <p:cNvPr id="54274" name="Object 2"/>
          <p:cNvGraphicFramePr>
            <a:graphicFrameLocks/>
          </p:cNvGraphicFramePr>
          <p:nvPr/>
        </p:nvGraphicFramePr>
        <p:xfrm>
          <a:off x="609600" y="1752600"/>
          <a:ext cx="7162800" cy="4343400"/>
        </p:xfrm>
        <a:graphic>
          <a:graphicData uri="http://schemas.openxmlformats.org/presentationml/2006/ole">
            <mc:AlternateContent xmlns:mc="http://schemas.openxmlformats.org/markup-compatibility/2006">
              <mc:Choice xmlns:v="urn:schemas-microsoft-com:vml" Requires="v">
                <p:oleObj spid="_x0000_s54293" r:id="rId3" imgW="7162208" imgH="4339993" progId="Excel.Chart.8">
                  <p:embed/>
                </p:oleObj>
              </mc:Choice>
              <mc:Fallback>
                <p:oleObj r:id="rId3" imgW="7162208" imgH="4339993" progId="Excel.Chart.8">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52600"/>
                        <a:ext cx="7162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75" name="Rectangle 3"/>
          <p:cNvSpPr>
            <a:spLocks/>
          </p:cNvSpPr>
          <p:nvPr/>
        </p:nvSpPr>
        <p:spPr bwMode="auto">
          <a:xfrm>
            <a:off x="990600" y="1600200"/>
            <a:ext cx="325438" cy="538163"/>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r>
              <a:rPr lang="ja-JP" altLang="en-US" sz="2400">
                <a:solidFill>
                  <a:srgbClr val="000000"/>
                </a:solidFill>
                <a:latin typeface="Georgia Italic" charset="0"/>
                <a:ea typeface="ＭＳ Ｐゴシック" charset="0"/>
                <a:cs typeface="ＭＳ Ｐゴシック" charset="0"/>
                <a:sym typeface="Georgia Italic" charset="0"/>
              </a:rPr>
              <a:t>％</a:t>
            </a:r>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29</a:t>
            </a:fld>
            <a:endParaRPr kumimoji="0" lang="ja-JP"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title"/>
          </p:nvPr>
        </p:nvSpPr>
        <p:spPr>
          <a:xfrm>
            <a:off x="304800" y="304800"/>
            <a:ext cx="8305800" cy="1028700"/>
          </a:xfrm>
        </p:spPr>
        <p:txBody>
          <a:bodyPr/>
          <a:lstStyle/>
          <a:p>
            <a:pPr algn="ctr"/>
            <a:r>
              <a:rPr lang="ja-JP" altLang="en-US" sz="3200" dirty="0">
                <a:solidFill>
                  <a:srgbClr val="000000"/>
                </a:solidFill>
                <a:latin typeface="Georgia" charset="0"/>
                <a:ea typeface="ヒラギノ明朝 ProN W3" charset="0"/>
                <a:cs typeface="ヒラギノ明朝 ProN W3" charset="0"/>
              </a:rPr>
              <a:t>阪神北広域こども急病センター概要</a:t>
            </a:r>
          </a:p>
        </p:txBody>
      </p:sp>
      <p:sp>
        <p:nvSpPr>
          <p:cNvPr id="17410" name="正方形/長方形 4"/>
          <p:cNvSpPr>
            <a:spLocks noChangeArrowheads="1"/>
          </p:cNvSpPr>
          <p:nvPr/>
        </p:nvSpPr>
        <p:spPr bwMode="auto">
          <a:xfrm>
            <a:off x="609600" y="1752600"/>
            <a:ext cx="77724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0363" indent="-360363" algn="l">
              <a:buFont typeface="Wingdings" charset="0"/>
              <a:buChar char="u"/>
            </a:pPr>
            <a:r>
              <a:rPr lang="ja-JP" altLang="en-US">
                <a:latin typeface="HG丸ｺﾞｼｯｸM-PRO" charset="0"/>
                <a:ea typeface="HG丸ｺﾞｼｯｸM-PRO" charset="0"/>
                <a:cs typeface="HG丸ｺﾞｼｯｸM-PRO" charset="0"/>
              </a:rPr>
              <a:t>兵庫県伊丹市に平成</a:t>
            </a:r>
            <a:r>
              <a:rPr lang="en-US" altLang="ja-JP">
                <a:latin typeface="HG丸ｺﾞｼｯｸM-PRO" charset="0"/>
                <a:ea typeface="HG丸ｺﾞｼｯｸM-PRO" charset="0"/>
                <a:cs typeface="HG丸ｺﾞｼｯｸM-PRO" charset="0"/>
              </a:rPr>
              <a:t>20</a:t>
            </a:r>
            <a:r>
              <a:rPr lang="ja-JP" altLang="en-US">
                <a:latin typeface="HG丸ｺﾞｼｯｸM-PRO" charset="0"/>
                <a:ea typeface="HG丸ｺﾞｼｯｸM-PRO" charset="0"/>
                <a:cs typeface="HG丸ｺﾞｼｯｸM-PRO" charset="0"/>
              </a:rPr>
              <a:t>年</a:t>
            </a:r>
            <a:r>
              <a:rPr lang="en-US" altLang="ja-JP">
                <a:latin typeface="HG丸ｺﾞｼｯｸM-PRO" charset="0"/>
                <a:ea typeface="HG丸ｺﾞｼｯｸM-PRO" charset="0"/>
                <a:cs typeface="HG丸ｺﾞｼｯｸM-PRO" charset="0"/>
              </a:rPr>
              <a:t>4</a:t>
            </a:r>
            <a:r>
              <a:rPr lang="ja-JP" altLang="en-US">
                <a:latin typeface="HG丸ｺﾞｼｯｸM-PRO" charset="0"/>
                <a:ea typeface="HG丸ｺﾞｼｯｸM-PRO" charset="0"/>
                <a:cs typeface="HG丸ｺﾞｼｯｸM-PRO" charset="0"/>
              </a:rPr>
              <a:t>月開院</a:t>
            </a:r>
            <a:endParaRPr lang="en-US" altLang="ja-JP">
              <a:latin typeface="HG丸ｺﾞｼｯｸM-PRO" charset="0"/>
              <a:ea typeface="HG丸ｺﾞｼｯｸM-PRO" charset="0"/>
              <a:cs typeface="HG丸ｺﾞｼｯｸM-PRO" charset="0"/>
            </a:endParaRPr>
          </a:p>
          <a:p>
            <a:pPr marL="360363" indent="-360363" algn="l">
              <a:buFont typeface="Wingdings" charset="0"/>
              <a:buChar char="u"/>
            </a:pPr>
            <a:r>
              <a:rPr lang="ja-JP" altLang="en-US">
                <a:latin typeface="HG丸ｺﾞｼｯｸM-PRO" charset="0"/>
                <a:ea typeface="HG丸ｺﾞｼｯｸM-PRO" charset="0"/>
                <a:cs typeface="HG丸ｺﾞｼｯｸM-PRO" charset="0"/>
              </a:rPr>
              <a:t>伊丹市、宝塚市、川西市、猪名川町の</a:t>
            </a:r>
            <a:r>
              <a:rPr lang="en-US" altLang="ja-JP">
                <a:latin typeface="HG丸ｺﾞｼｯｸM-PRO" charset="0"/>
                <a:ea typeface="HG丸ｺﾞｼｯｸM-PRO" charset="0"/>
                <a:cs typeface="HG丸ｺﾞｼｯｸM-PRO" charset="0"/>
              </a:rPr>
              <a:t>3</a:t>
            </a:r>
            <a:r>
              <a:rPr lang="ja-JP" altLang="en-US">
                <a:latin typeface="HG丸ｺﾞｼｯｸM-PRO" charset="0"/>
                <a:ea typeface="HG丸ｺﾞｼｯｸM-PRO" charset="0"/>
                <a:cs typeface="HG丸ｺﾞｼｯｸM-PRO" charset="0"/>
              </a:rPr>
              <a:t>市</a:t>
            </a:r>
            <a:r>
              <a:rPr lang="en-US" altLang="ja-JP">
                <a:latin typeface="HG丸ｺﾞｼｯｸM-PRO" charset="0"/>
                <a:ea typeface="HG丸ｺﾞｼｯｸM-PRO" charset="0"/>
                <a:cs typeface="HG丸ｺﾞｼｯｸM-PRO" charset="0"/>
              </a:rPr>
              <a:t>1</a:t>
            </a:r>
            <a:r>
              <a:rPr lang="ja-JP" altLang="en-US">
                <a:latin typeface="HG丸ｺﾞｼｯｸM-PRO" charset="0"/>
                <a:ea typeface="HG丸ｺﾞｼｯｸM-PRO" charset="0"/>
                <a:cs typeface="HG丸ｺﾞｼｯｸM-PRO" charset="0"/>
              </a:rPr>
              <a:t>町と兵庫県により設立され、</a:t>
            </a:r>
            <a:r>
              <a:rPr lang="en-US" altLang="ja-JP">
                <a:latin typeface="HG丸ｺﾞｼｯｸM-PRO" charset="0"/>
                <a:ea typeface="HG丸ｺﾞｼｯｸM-PRO" charset="0"/>
                <a:cs typeface="HG丸ｺﾞｼｯｸM-PRO" charset="0"/>
              </a:rPr>
              <a:t>3</a:t>
            </a:r>
            <a:r>
              <a:rPr lang="ja-JP" altLang="en-US">
                <a:latin typeface="HG丸ｺﾞｼｯｸM-PRO" charset="0"/>
                <a:ea typeface="HG丸ｺﾞｼｯｸM-PRO" charset="0"/>
                <a:cs typeface="HG丸ｺﾞｼｯｸM-PRO" charset="0"/>
              </a:rPr>
              <a:t>市医師会、</a:t>
            </a:r>
            <a:r>
              <a:rPr lang="en-US" altLang="ja-JP">
                <a:latin typeface="HG丸ｺﾞｼｯｸM-PRO" charset="0"/>
                <a:ea typeface="HG丸ｺﾞｼｯｸM-PRO" charset="0"/>
                <a:cs typeface="HG丸ｺﾞｼｯｸM-PRO" charset="0"/>
              </a:rPr>
              <a:t>3</a:t>
            </a:r>
            <a:r>
              <a:rPr lang="ja-JP" altLang="en-US">
                <a:latin typeface="HG丸ｺﾞｼｯｸM-PRO" charset="0"/>
                <a:ea typeface="HG丸ｺﾞｼｯｸM-PRO" charset="0"/>
                <a:cs typeface="HG丸ｺﾞｼｯｸM-PRO" charset="0"/>
              </a:rPr>
              <a:t>市薬剤師会の協力により運営</a:t>
            </a:r>
            <a:endParaRPr lang="en-US" altLang="ja-JP">
              <a:latin typeface="HG丸ｺﾞｼｯｸM-PRO" charset="0"/>
              <a:ea typeface="HG丸ｺﾞｼｯｸM-PRO" charset="0"/>
              <a:cs typeface="HG丸ｺﾞｼｯｸM-PRO" charset="0"/>
            </a:endParaRPr>
          </a:p>
          <a:p>
            <a:pPr marL="360363" indent="-360363" algn="l">
              <a:buFont typeface="Wingdings" charset="0"/>
              <a:buChar char="u"/>
            </a:pPr>
            <a:r>
              <a:rPr lang="en-US" altLang="ja-JP">
                <a:latin typeface="HG丸ｺﾞｼｯｸM-PRO" charset="0"/>
                <a:ea typeface="HG丸ｺﾞｼｯｸM-PRO" charset="0"/>
                <a:cs typeface="HG丸ｺﾞｼｯｸM-PRO" charset="0"/>
              </a:rPr>
              <a:t>365</a:t>
            </a:r>
            <a:r>
              <a:rPr lang="ja-JP" altLang="en-US">
                <a:latin typeface="HG丸ｺﾞｼｯｸM-PRO" charset="0"/>
                <a:ea typeface="HG丸ｺﾞｼｯｸM-PRO" charset="0"/>
                <a:cs typeface="HG丸ｺﾞｼｯｸM-PRO" charset="0"/>
              </a:rPr>
              <a:t>日、阪神北圏域における一次小児救急医療を担っている。必要に応じて専門医療機関等へ紹介する。</a:t>
            </a:r>
          </a:p>
          <a:p>
            <a:pPr marL="360363" indent="-360363" algn="l">
              <a:buFont typeface="Wingdings" charset="0"/>
              <a:buChar char="u"/>
            </a:pPr>
            <a:r>
              <a:rPr lang="ja-JP" altLang="en-US">
                <a:latin typeface="HG丸ｺﾞｼｯｸM-PRO" charset="0"/>
                <a:ea typeface="HG丸ｺﾞｼｯｸM-PRO" charset="0"/>
                <a:cs typeface="HG丸ｺﾞｼｯｸM-PRO" charset="0"/>
              </a:rPr>
              <a:t>地域での安心子育て拠点を目指しており、電話相談や両親教室の啓発事業を行っている</a:t>
            </a:r>
            <a:endParaRPr lang="en-US" altLang="ja-JP">
              <a:latin typeface="HG丸ｺﾞｼｯｸM-PRO" charset="0"/>
              <a:ea typeface="HG丸ｺﾞｼｯｸM-PRO" charset="0"/>
              <a:cs typeface="HG丸ｺﾞｼｯｸM-PRO" charset="0"/>
            </a:endParaRPr>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3</a:t>
            </a:fld>
            <a:endParaRPr kumimoji="0"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a:xfrm>
            <a:off x="457200" y="368300"/>
            <a:ext cx="8229600" cy="977900"/>
          </a:xfrm>
        </p:spPr>
        <p:txBody>
          <a:bodyPr>
            <a:normAutofit fontScale="90000"/>
          </a:bodyPr>
          <a:lstStyle/>
          <a:p>
            <a:pPr eaLnBrk="1" hangingPunct="1"/>
            <a:r>
              <a:rPr kumimoji="0" lang="ja-JP" altLang="en-US">
                <a:solidFill>
                  <a:srgbClr val="000000"/>
                </a:solidFill>
                <a:latin typeface="ヒラギノ明朝 ProN W3" charset="0"/>
                <a:ea typeface="HG丸ｺﾞｼｯｸM-PRO" charset="0"/>
                <a:cs typeface="HG丸ｺﾞｼｯｸM-PRO" charset="0"/>
                <a:sym typeface="Lucida Grande" charset="0"/>
              </a:rPr>
              <a:t>日本人の平均出生体重が減少している</a:t>
            </a:r>
          </a:p>
        </p:txBody>
      </p:sp>
      <p:grpSp>
        <p:nvGrpSpPr>
          <p:cNvPr id="55298" name="Group 2"/>
          <p:cNvGrpSpPr>
            <a:grpSpLocks/>
          </p:cNvGrpSpPr>
          <p:nvPr/>
        </p:nvGrpSpPr>
        <p:grpSpPr bwMode="auto">
          <a:xfrm>
            <a:off x="825500" y="1676400"/>
            <a:ext cx="7416800" cy="3992563"/>
            <a:chOff x="86" y="-300"/>
            <a:chExt cx="4671" cy="2515"/>
          </a:xfrm>
        </p:grpSpPr>
        <p:graphicFrame>
          <p:nvGraphicFramePr>
            <p:cNvPr id="55299" name="Object 3"/>
            <p:cNvGraphicFramePr>
              <a:graphicFrameLocks/>
            </p:cNvGraphicFramePr>
            <p:nvPr/>
          </p:nvGraphicFramePr>
          <p:xfrm>
            <a:off x="86" y="-41"/>
            <a:ext cx="4671" cy="2256"/>
          </p:xfrm>
          <a:graphic>
            <a:graphicData uri="http://schemas.openxmlformats.org/presentationml/2006/ole">
              <mc:AlternateContent xmlns:mc="http://schemas.openxmlformats.org/markup-compatibility/2006">
                <mc:Choice xmlns:v="urn:schemas-microsoft-com:vml" Requires="v">
                  <p:oleObj spid="_x0000_s55318" r:id="rId3" imgW="7418219" imgH="3584152" progId="Excel.Chart.8">
                    <p:embed/>
                  </p:oleObj>
                </mc:Choice>
                <mc:Fallback>
                  <p:oleObj r:id="rId3" imgW="7418219" imgH="3584152" progId="Excel.Chart.8">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 y="-41"/>
                          <a:ext cx="4671"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0" name="Rectangle 4"/>
            <p:cNvSpPr>
              <a:spLocks/>
            </p:cNvSpPr>
            <p:nvPr/>
          </p:nvSpPr>
          <p:spPr bwMode="auto">
            <a:xfrm>
              <a:off x="382" y="-300"/>
              <a:ext cx="384" cy="303"/>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spAutoFit/>
            </a:bodyPr>
            <a:lstStyle/>
            <a:p>
              <a:r>
                <a:rPr lang="en-US" altLang="ja-JP" sz="1800">
                  <a:solidFill>
                    <a:schemeClr val="tx1"/>
                  </a:solidFill>
                  <a:ea typeface="ＭＳ Ｐゴシック" charset="0"/>
                  <a:cs typeface="ＭＳ Ｐゴシック" charset="0"/>
                  <a:sym typeface="Lucida Grande" charset="0"/>
                </a:rPr>
                <a:t>g</a:t>
              </a:r>
            </a:p>
          </p:txBody>
        </p:sp>
      </p:gr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30</a:t>
            </a:fld>
            <a:endParaRPr kumimoji="0" lang="ja-JP"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ChangeArrowheads="1"/>
          </p:cNvSpPr>
          <p:nvPr>
            <p:ph type="title"/>
          </p:nvPr>
        </p:nvSpPr>
        <p:spPr>
          <a:xfrm>
            <a:off x="565150" y="311150"/>
            <a:ext cx="8001000" cy="1143000"/>
          </a:xfrm>
        </p:spPr>
        <p:txBody>
          <a:bodyPr>
            <a:normAutofit fontScale="90000"/>
          </a:bodyPr>
          <a:lstStyle/>
          <a:p>
            <a:pPr eaLnBrk="1" hangingPunct="1"/>
            <a:r>
              <a:rPr kumimoji="0" lang="ja-JP" altLang="en-US">
                <a:solidFill>
                  <a:srgbClr val="000000"/>
                </a:solidFill>
                <a:latin typeface="ヒラギノ明朝 ProN W3" charset="0"/>
                <a:ea typeface="HG丸ｺﾞｼｯｸM-PRO" charset="0"/>
                <a:cs typeface="HG丸ｺﾞｼｯｸM-PRO" charset="0"/>
                <a:sym typeface="Lucida Grande" charset="0"/>
              </a:rPr>
              <a:t>出生体重とメタボリックシンドローム</a:t>
            </a:r>
          </a:p>
        </p:txBody>
      </p:sp>
      <p:sp>
        <p:nvSpPr>
          <p:cNvPr id="56322" name="Rectangle 2"/>
          <p:cNvSpPr>
            <a:spLocks/>
          </p:cNvSpPr>
          <p:nvPr/>
        </p:nvSpPr>
        <p:spPr bwMode="auto">
          <a:xfrm>
            <a:off x="5029200" y="2057400"/>
            <a:ext cx="2590800" cy="576263"/>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b"/>
          <a:lstStyle/>
          <a:p>
            <a:pPr algn="r"/>
            <a:r>
              <a:rPr lang="en-US" altLang="ja-JP" sz="2400">
                <a:solidFill>
                  <a:srgbClr val="000000"/>
                </a:solidFill>
                <a:ea typeface="HG丸ｺﾞｼｯｸM-PRO" charset="0"/>
                <a:cs typeface="HG丸ｺﾞｼｯｸM-PRO" charset="0"/>
                <a:sym typeface="Lucida Grande" charset="0"/>
              </a:rPr>
              <a:t>Barker </a:t>
            </a:r>
            <a:r>
              <a:rPr lang="ja-JP" altLang="en-US" sz="2400">
                <a:solidFill>
                  <a:srgbClr val="000000"/>
                </a:solidFill>
                <a:ea typeface="HG丸ｺﾞｼｯｸM-PRO" charset="0"/>
                <a:cs typeface="HG丸ｺﾞｼｯｸM-PRO" charset="0"/>
                <a:sym typeface="Lucida Grande" charset="0"/>
              </a:rPr>
              <a:t>ら、</a:t>
            </a:r>
            <a:r>
              <a:rPr lang="en-US" altLang="ja-JP" sz="2400">
                <a:solidFill>
                  <a:srgbClr val="000000"/>
                </a:solidFill>
                <a:ea typeface="HG丸ｺﾞｼｯｸM-PRO" charset="0"/>
                <a:cs typeface="HG丸ｺﾞｼｯｸM-PRO" charset="0"/>
                <a:sym typeface="Lucida Grande" charset="0"/>
              </a:rPr>
              <a:t>1993</a:t>
            </a:r>
          </a:p>
        </p:txBody>
      </p:sp>
      <p:sp>
        <p:nvSpPr>
          <p:cNvPr id="56323" name="Rectangle 3"/>
          <p:cNvSpPr>
            <a:spLocks/>
          </p:cNvSpPr>
          <p:nvPr/>
        </p:nvSpPr>
        <p:spPr bwMode="auto">
          <a:xfrm>
            <a:off x="1752600" y="2057400"/>
            <a:ext cx="804863" cy="3336925"/>
          </a:xfrm>
          <a:prstGeom prst="rect">
            <a:avLst/>
          </a:prstGeom>
          <a:solidFill>
            <a:srgbClr val="FFC000"/>
          </a:solidFill>
          <a:ln>
            <a:noFill/>
          </a:ln>
          <a:effectLst>
            <a:outerShdw dist="127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ja-JP" altLang="en-US">
              <a:latin typeface="HG丸ｺﾞｼｯｸM-PRO" charset="0"/>
              <a:ea typeface="HG丸ｺﾞｼｯｸM-PRO" charset="0"/>
              <a:cs typeface="HG丸ｺﾞｼｯｸM-PRO" charset="0"/>
            </a:endParaRPr>
          </a:p>
        </p:txBody>
      </p:sp>
      <p:sp>
        <p:nvSpPr>
          <p:cNvPr id="56324" name="Rectangle 4"/>
          <p:cNvSpPr>
            <a:spLocks/>
          </p:cNvSpPr>
          <p:nvPr/>
        </p:nvSpPr>
        <p:spPr bwMode="auto">
          <a:xfrm>
            <a:off x="2692400" y="3279775"/>
            <a:ext cx="814388" cy="2114550"/>
          </a:xfrm>
          <a:prstGeom prst="rect">
            <a:avLst/>
          </a:prstGeom>
          <a:solidFill>
            <a:srgbClr val="CCFFFF"/>
          </a:solidFill>
          <a:ln w="9525">
            <a:solidFill>
              <a:srgbClr val="000000"/>
            </a:solidFill>
            <a:miter lim="800000"/>
            <a:headEnd/>
            <a:tailEnd/>
          </a:ln>
          <a:effectLst>
            <a:outerShdw dist="12700" algn="ctr" rotWithShape="0">
              <a:schemeClr val="bg2">
                <a:alpha val="50000"/>
              </a:schemeClr>
            </a:outerShdw>
          </a:effectLst>
        </p:spPr>
        <p:txBody>
          <a:bodyPr lIns="0" tIns="0" rIns="0" bIns="0"/>
          <a:lstStyle/>
          <a:p>
            <a:endParaRPr lang="ja-JP" altLang="en-US">
              <a:latin typeface="HG丸ｺﾞｼｯｸM-PRO" charset="0"/>
              <a:ea typeface="HG丸ｺﾞｼｯｸM-PRO" charset="0"/>
              <a:cs typeface="HG丸ｺﾞｼｯｸM-PRO" charset="0"/>
            </a:endParaRPr>
          </a:p>
        </p:txBody>
      </p:sp>
      <p:sp>
        <p:nvSpPr>
          <p:cNvPr id="56325" name="Rectangle 5"/>
          <p:cNvSpPr>
            <a:spLocks/>
          </p:cNvSpPr>
          <p:nvPr/>
        </p:nvSpPr>
        <p:spPr bwMode="auto">
          <a:xfrm>
            <a:off x="3641725" y="3506788"/>
            <a:ext cx="811213" cy="1887537"/>
          </a:xfrm>
          <a:prstGeom prst="rect">
            <a:avLst/>
          </a:prstGeom>
          <a:solidFill>
            <a:srgbClr val="CCFFFF"/>
          </a:solidFill>
          <a:ln w="9525">
            <a:solidFill>
              <a:srgbClr val="000000"/>
            </a:solidFill>
            <a:miter lim="800000"/>
            <a:headEnd/>
            <a:tailEnd/>
          </a:ln>
          <a:effectLst>
            <a:outerShdw dist="12700" algn="ctr" rotWithShape="0">
              <a:schemeClr val="bg2">
                <a:alpha val="50000"/>
              </a:schemeClr>
            </a:outerShdw>
          </a:effectLst>
        </p:spPr>
        <p:txBody>
          <a:bodyPr lIns="0" tIns="0" rIns="0" bIns="0"/>
          <a:lstStyle/>
          <a:p>
            <a:endParaRPr lang="ja-JP" altLang="en-US">
              <a:latin typeface="HG丸ｺﾞｼｯｸM-PRO" charset="0"/>
              <a:ea typeface="HG丸ｺﾞｼｯｸM-PRO" charset="0"/>
              <a:cs typeface="HG丸ｺﾞｼｯｸM-PRO" charset="0"/>
            </a:endParaRPr>
          </a:p>
        </p:txBody>
      </p:sp>
      <p:sp>
        <p:nvSpPr>
          <p:cNvPr id="56326" name="Rectangle 6"/>
          <p:cNvSpPr>
            <a:spLocks/>
          </p:cNvSpPr>
          <p:nvPr/>
        </p:nvSpPr>
        <p:spPr bwMode="auto">
          <a:xfrm>
            <a:off x="4587875" y="4043363"/>
            <a:ext cx="806450" cy="1350962"/>
          </a:xfrm>
          <a:prstGeom prst="rect">
            <a:avLst/>
          </a:prstGeom>
          <a:solidFill>
            <a:srgbClr val="CCFFFF"/>
          </a:solidFill>
          <a:ln w="9525">
            <a:solidFill>
              <a:srgbClr val="000000"/>
            </a:solidFill>
            <a:miter lim="800000"/>
            <a:headEnd/>
            <a:tailEnd/>
          </a:ln>
          <a:effectLst>
            <a:outerShdw dist="12700" algn="ctr" rotWithShape="0">
              <a:schemeClr val="bg2">
                <a:alpha val="50000"/>
              </a:schemeClr>
            </a:outerShdw>
          </a:effectLst>
        </p:spPr>
        <p:txBody>
          <a:bodyPr lIns="0" tIns="0" rIns="0" bIns="0"/>
          <a:lstStyle/>
          <a:p>
            <a:endParaRPr lang="ja-JP" altLang="en-US">
              <a:latin typeface="HG丸ｺﾞｼｯｸM-PRO" charset="0"/>
              <a:ea typeface="HG丸ｺﾞｼｯｸM-PRO" charset="0"/>
              <a:cs typeface="HG丸ｺﾞｼｯｸM-PRO" charset="0"/>
            </a:endParaRPr>
          </a:p>
        </p:txBody>
      </p:sp>
      <p:sp>
        <p:nvSpPr>
          <p:cNvPr id="56327" name="Rectangle 7"/>
          <p:cNvSpPr>
            <a:spLocks/>
          </p:cNvSpPr>
          <p:nvPr/>
        </p:nvSpPr>
        <p:spPr bwMode="auto">
          <a:xfrm>
            <a:off x="5535613" y="4745038"/>
            <a:ext cx="804862" cy="649287"/>
          </a:xfrm>
          <a:prstGeom prst="rect">
            <a:avLst/>
          </a:prstGeom>
          <a:solidFill>
            <a:srgbClr val="CCFFFF"/>
          </a:solidFill>
          <a:ln w="9525">
            <a:solidFill>
              <a:srgbClr val="000000"/>
            </a:solidFill>
            <a:miter lim="800000"/>
            <a:headEnd/>
            <a:tailEnd/>
          </a:ln>
          <a:effectLst>
            <a:outerShdw dist="12700" algn="ctr" rotWithShape="0">
              <a:schemeClr val="bg2">
                <a:alpha val="50000"/>
              </a:schemeClr>
            </a:outerShdw>
          </a:effectLst>
        </p:spPr>
        <p:txBody>
          <a:bodyPr lIns="0" tIns="0" rIns="0" bIns="0"/>
          <a:lstStyle/>
          <a:p>
            <a:endParaRPr lang="ja-JP" altLang="en-US">
              <a:latin typeface="HG丸ｺﾞｼｯｸM-PRO" charset="0"/>
              <a:ea typeface="HG丸ｺﾞｼｯｸM-PRO" charset="0"/>
              <a:cs typeface="HG丸ｺﾞｼｯｸM-PRO" charset="0"/>
            </a:endParaRPr>
          </a:p>
        </p:txBody>
      </p:sp>
      <p:sp>
        <p:nvSpPr>
          <p:cNvPr id="56328" name="Rectangle 8"/>
          <p:cNvSpPr>
            <a:spLocks/>
          </p:cNvSpPr>
          <p:nvPr/>
        </p:nvSpPr>
        <p:spPr bwMode="auto">
          <a:xfrm>
            <a:off x="6481763" y="4745038"/>
            <a:ext cx="808037" cy="649287"/>
          </a:xfrm>
          <a:prstGeom prst="rect">
            <a:avLst/>
          </a:prstGeom>
          <a:solidFill>
            <a:srgbClr val="CCFFFF"/>
          </a:solidFill>
          <a:ln w="9525">
            <a:solidFill>
              <a:srgbClr val="000000"/>
            </a:solidFill>
            <a:miter lim="800000"/>
            <a:headEnd/>
            <a:tailEnd/>
          </a:ln>
          <a:effectLst>
            <a:outerShdw dist="12700" algn="ctr" rotWithShape="0">
              <a:schemeClr val="bg2">
                <a:alpha val="50000"/>
              </a:schemeClr>
            </a:outerShdw>
          </a:effectLst>
        </p:spPr>
        <p:txBody>
          <a:bodyPr lIns="0" tIns="0" rIns="0" bIns="0"/>
          <a:lstStyle/>
          <a:p>
            <a:endParaRPr lang="ja-JP" altLang="en-US">
              <a:latin typeface="HG丸ｺﾞｼｯｸM-PRO" charset="0"/>
              <a:ea typeface="HG丸ｺﾞｼｯｸM-PRO" charset="0"/>
              <a:cs typeface="HG丸ｺﾞｼｯｸM-PRO" charset="0"/>
            </a:endParaRPr>
          </a:p>
        </p:txBody>
      </p:sp>
      <p:sp>
        <p:nvSpPr>
          <p:cNvPr id="56329" name="Rectangle 9"/>
          <p:cNvSpPr>
            <a:spLocks/>
          </p:cNvSpPr>
          <p:nvPr/>
        </p:nvSpPr>
        <p:spPr bwMode="auto">
          <a:xfrm>
            <a:off x="1781175" y="5254625"/>
            <a:ext cx="831850" cy="554038"/>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r>
              <a:rPr lang="en-US" altLang="ja-JP">
                <a:solidFill>
                  <a:srgbClr val="343434"/>
                </a:solidFill>
                <a:latin typeface="HG丸ｺﾞｼｯｸM-PRO" charset="0"/>
                <a:ea typeface="HG丸ｺﾞｼｯｸM-PRO" charset="0"/>
                <a:cs typeface="HG丸ｺﾞｼｯｸM-PRO" charset="0"/>
                <a:sym typeface="Lucida Grande" charset="0"/>
              </a:rPr>
              <a:t>≤2.50</a:t>
            </a:r>
          </a:p>
        </p:txBody>
      </p:sp>
      <p:sp>
        <p:nvSpPr>
          <p:cNvPr id="56330" name="Rectangle 10"/>
          <p:cNvSpPr>
            <a:spLocks/>
          </p:cNvSpPr>
          <p:nvPr/>
        </p:nvSpPr>
        <p:spPr bwMode="auto">
          <a:xfrm>
            <a:off x="5568950" y="5254625"/>
            <a:ext cx="831850" cy="554038"/>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r>
              <a:rPr lang="en-US" altLang="ja-JP">
                <a:solidFill>
                  <a:srgbClr val="343434"/>
                </a:solidFill>
                <a:latin typeface="HG丸ｺﾞｼｯｸM-PRO" charset="0"/>
                <a:ea typeface="HG丸ｺﾞｼｯｸM-PRO" charset="0"/>
                <a:cs typeface="HG丸ｺﾞｼｯｸM-PRO" charset="0"/>
                <a:sym typeface="Lucida Grande" charset="0"/>
              </a:rPr>
              <a:t>–4.31</a:t>
            </a:r>
          </a:p>
        </p:txBody>
      </p:sp>
      <p:sp>
        <p:nvSpPr>
          <p:cNvPr id="56331" name="Rectangle 11"/>
          <p:cNvSpPr>
            <a:spLocks/>
          </p:cNvSpPr>
          <p:nvPr/>
        </p:nvSpPr>
        <p:spPr bwMode="auto">
          <a:xfrm>
            <a:off x="2735263" y="5254625"/>
            <a:ext cx="831850" cy="554038"/>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r>
              <a:rPr lang="en-US" altLang="ja-JP">
                <a:solidFill>
                  <a:srgbClr val="343434"/>
                </a:solidFill>
                <a:latin typeface="HG丸ｺﾞｼｯｸM-PRO" charset="0"/>
                <a:ea typeface="HG丸ｺﾞｼｯｸM-PRO" charset="0"/>
                <a:cs typeface="HG丸ｺﾞｼｯｸM-PRO" charset="0"/>
                <a:sym typeface="Lucida Grande" charset="0"/>
              </a:rPr>
              <a:t>–2.95</a:t>
            </a:r>
          </a:p>
        </p:txBody>
      </p:sp>
      <p:sp>
        <p:nvSpPr>
          <p:cNvPr id="56332" name="Rectangle 12"/>
          <p:cNvSpPr>
            <a:spLocks/>
          </p:cNvSpPr>
          <p:nvPr/>
        </p:nvSpPr>
        <p:spPr bwMode="auto">
          <a:xfrm>
            <a:off x="3675063" y="5254625"/>
            <a:ext cx="831850" cy="554038"/>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r>
              <a:rPr lang="en-US" altLang="ja-JP">
                <a:solidFill>
                  <a:srgbClr val="343434"/>
                </a:solidFill>
                <a:latin typeface="HG丸ｺﾞｼｯｸM-PRO" charset="0"/>
                <a:ea typeface="HG丸ｺﾞｼｯｸM-PRO" charset="0"/>
                <a:cs typeface="HG丸ｺﾞｼｯｸM-PRO" charset="0"/>
                <a:sym typeface="Lucida Grande" charset="0"/>
              </a:rPr>
              <a:t>–3.41</a:t>
            </a:r>
          </a:p>
        </p:txBody>
      </p:sp>
      <p:sp>
        <p:nvSpPr>
          <p:cNvPr id="56333" name="Rectangle 13"/>
          <p:cNvSpPr>
            <a:spLocks/>
          </p:cNvSpPr>
          <p:nvPr/>
        </p:nvSpPr>
        <p:spPr bwMode="auto">
          <a:xfrm>
            <a:off x="4629150" y="5254625"/>
            <a:ext cx="831850" cy="554038"/>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r>
              <a:rPr lang="en-US" altLang="ja-JP">
                <a:solidFill>
                  <a:srgbClr val="343434"/>
                </a:solidFill>
                <a:latin typeface="HG丸ｺﾞｼｯｸM-PRO" charset="0"/>
                <a:ea typeface="HG丸ｺﾞｼｯｸM-PRO" charset="0"/>
                <a:cs typeface="HG丸ｺﾞｼｯｸM-PRO" charset="0"/>
                <a:sym typeface="Lucida Grande" charset="0"/>
              </a:rPr>
              <a:t>–3.86</a:t>
            </a:r>
          </a:p>
        </p:txBody>
      </p:sp>
      <p:sp>
        <p:nvSpPr>
          <p:cNvPr id="56334" name="Rectangle 14"/>
          <p:cNvSpPr>
            <a:spLocks/>
          </p:cNvSpPr>
          <p:nvPr/>
        </p:nvSpPr>
        <p:spPr bwMode="auto">
          <a:xfrm>
            <a:off x="6526213" y="5254625"/>
            <a:ext cx="806450" cy="554038"/>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r>
              <a:rPr lang="en-US" altLang="ja-JP">
                <a:solidFill>
                  <a:srgbClr val="343434"/>
                </a:solidFill>
                <a:latin typeface="HG丸ｺﾞｼｯｸM-PRO" charset="0"/>
                <a:ea typeface="HG丸ｺﾞｼｯｸM-PRO" charset="0"/>
                <a:cs typeface="HG丸ｺﾞｼｯｸM-PRO" charset="0"/>
                <a:sym typeface="Lucida Grande" charset="0"/>
              </a:rPr>
              <a:t>&gt;4.31</a:t>
            </a:r>
          </a:p>
        </p:txBody>
      </p:sp>
      <p:sp>
        <p:nvSpPr>
          <p:cNvPr id="56335" name="Line 15"/>
          <p:cNvSpPr>
            <a:spLocks noChangeShapeType="1"/>
          </p:cNvSpPr>
          <p:nvPr/>
        </p:nvSpPr>
        <p:spPr bwMode="auto">
          <a:xfrm>
            <a:off x="1501775" y="5410200"/>
            <a:ext cx="6156325" cy="0"/>
          </a:xfrm>
          <a:prstGeom prst="line">
            <a:avLst/>
          </a:prstGeom>
          <a:noFill/>
          <a:ln w="38100">
            <a:solidFill>
              <a:srgbClr val="343434"/>
            </a:solidFill>
            <a:round/>
            <a:headEn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56336" name="Line 16"/>
          <p:cNvSpPr>
            <a:spLocks noChangeShapeType="1"/>
          </p:cNvSpPr>
          <p:nvPr/>
        </p:nvSpPr>
        <p:spPr bwMode="auto">
          <a:xfrm>
            <a:off x="1593850" y="2052638"/>
            <a:ext cx="0" cy="3352800"/>
          </a:xfrm>
          <a:prstGeom prst="line">
            <a:avLst/>
          </a:prstGeom>
          <a:noFill/>
          <a:ln w="38100">
            <a:solidFill>
              <a:srgbClr val="343434"/>
            </a:solidFill>
            <a:round/>
            <a:headEn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56337" name="Rectangle 18"/>
          <p:cNvSpPr>
            <a:spLocks/>
          </p:cNvSpPr>
          <p:nvPr/>
        </p:nvSpPr>
        <p:spPr bwMode="auto">
          <a:xfrm>
            <a:off x="1039813" y="4090988"/>
            <a:ext cx="458787" cy="554037"/>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pPr algn="r"/>
            <a:r>
              <a:rPr lang="en-US" altLang="ja-JP">
                <a:solidFill>
                  <a:srgbClr val="343434"/>
                </a:solidFill>
                <a:latin typeface="HG丸ｺﾞｼｯｸM-PRO" charset="0"/>
                <a:ea typeface="HG丸ｺﾞｼｯｸM-PRO" charset="0"/>
                <a:cs typeface="HG丸ｺﾞｼｯｸM-PRO" charset="0"/>
                <a:sym typeface="Lucida Grande" charset="0"/>
              </a:rPr>
              <a:t>10</a:t>
            </a:r>
          </a:p>
        </p:txBody>
      </p:sp>
      <p:sp>
        <p:nvSpPr>
          <p:cNvPr id="56338" name="Rectangle 19"/>
          <p:cNvSpPr>
            <a:spLocks/>
          </p:cNvSpPr>
          <p:nvPr/>
        </p:nvSpPr>
        <p:spPr bwMode="auto">
          <a:xfrm>
            <a:off x="1230313" y="5205413"/>
            <a:ext cx="268287" cy="554037"/>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pPr algn="r"/>
            <a:r>
              <a:rPr lang="en-US" altLang="ja-JP">
                <a:solidFill>
                  <a:srgbClr val="343434"/>
                </a:solidFill>
                <a:latin typeface="HG丸ｺﾞｼｯｸM-PRO" charset="0"/>
                <a:ea typeface="HG丸ｺﾞｼｯｸM-PRO" charset="0"/>
                <a:cs typeface="HG丸ｺﾞｼｯｸM-PRO" charset="0"/>
                <a:sym typeface="Lucida Grande" charset="0"/>
              </a:rPr>
              <a:t>0</a:t>
            </a:r>
          </a:p>
        </p:txBody>
      </p:sp>
      <p:sp>
        <p:nvSpPr>
          <p:cNvPr id="56339" name="Rectangle 20"/>
          <p:cNvSpPr>
            <a:spLocks/>
          </p:cNvSpPr>
          <p:nvPr/>
        </p:nvSpPr>
        <p:spPr bwMode="auto">
          <a:xfrm>
            <a:off x="1039813" y="2978150"/>
            <a:ext cx="458787" cy="554038"/>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pPr algn="r"/>
            <a:r>
              <a:rPr lang="en-US" altLang="ja-JP">
                <a:solidFill>
                  <a:srgbClr val="343434"/>
                </a:solidFill>
                <a:latin typeface="HG丸ｺﾞｼｯｸM-PRO" charset="0"/>
                <a:ea typeface="HG丸ｺﾞｼｯｸM-PRO" charset="0"/>
                <a:cs typeface="HG丸ｺﾞｼｯｸM-PRO" charset="0"/>
                <a:sym typeface="Lucida Grande" charset="0"/>
              </a:rPr>
              <a:t>20</a:t>
            </a:r>
          </a:p>
        </p:txBody>
      </p:sp>
      <p:sp>
        <p:nvSpPr>
          <p:cNvPr id="56340" name="Rectangle 21"/>
          <p:cNvSpPr>
            <a:spLocks/>
          </p:cNvSpPr>
          <p:nvPr/>
        </p:nvSpPr>
        <p:spPr bwMode="auto">
          <a:xfrm>
            <a:off x="1036935" y="1865313"/>
            <a:ext cx="461665" cy="525785"/>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pPr algn="r"/>
            <a:r>
              <a:rPr lang="en-US" altLang="ja-JP">
                <a:solidFill>
                  <a:srgbClr val="000000"/>
                </a:solidFill>
                <a:latin typeface="HG丸ｺﾞｼｯｸM-PRO" charset="0"/>
                <a:ea typeface="HG丸ｺﾞｼｯｸM-PRO" charset="0"/>
                <a:cs typeface="HG丸ｺﾞｼｯｸM-PRO" charset="0"/>
                <a:sym typeface="Lucida Grande" charset="0"/>
              </a:rPr>
              <a:t>30</a:t>
            </a:r>
          </a:p>
        </p:txBody>
      </p:sp>
      <p:sp>
        <p:nvSpPr>
          <p:cNvPr id="56341" name="Line 22"/>
          <p:cNvSpPr>
            <a:spLocks noChangeShapeType="1"/>
          </p:cNvSpPr>
          <p:nvPr/>
        </p:nvSpPr>
        <p:spPr bwMode="auto">
          <a:xfrm>
            <a:off x="1593850" y="4295775"/>
            <a:ext cx="90488" cy="15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56342" name="Line 23"/>
          <p:cNvSpPr>
            <a:spLocks noChangeShapeType="1"/>
          </p:cNvSpPr>
          <p:nvPr/>
        </p:nvSpPr>
        <p:spPr bwMode="auto">
          <a:xfrm>
            <a:off x="1593850" y="3181350"/>
            <a:ext cx="90488" cy="15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56343" name="Line 24"/>
          <p:cNvSpPr>
            <a:spLocks noChangeShapeType="1"/>
          </p:cNvSpPr>
          <p:nvPr/>
        </p:nvSpPr>
        <p:spPr bwMode="auto">
          <a:xfrm>
            <a:off x="1585913" y="2062163"/>
            <a:ext cx="90487"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ja-JP" altLang="en-US">
              <a:solidFill>
                <a:srgbClr val="000000"/>
              </a:solidFill>
            </a:endParaRPr>
          </a:p>
        </p:txBody>
      </p:sp>
      <p:sp>
        <p:nvSpPr>
          <p:cNvPr id="56344" name="Rectangle 25"/>
          <p:cNvSpPr>
            <a:spLocks/>
          </p:cNvSpPr>
          <p:nvPr/>
        </p:nvSpPr>
        <p:spPr bwMode="auto">
          <a:xfrm flipH="1">
            <a:off x="1295399" y="1447800"/>
            <a:ext cx="612304" cy="525785"/>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square" lIns="38100" tIns="38100" rIns="38100" bIns="38100">
            <a:spAutoFit/>
          </a:bodyPr>
          <a:lstStyle/>
          <a:p>
            <a:r>
              <a:rPr lang="en-US" altLang="ja-JP" dirty="0">
                <a:solidFill>
                  <a:srgbClr val="000000"/>
                </a:solidFill>
                <a:latin typeface="HG丸ｺﾞｼｯｸM-PRO" charset="0"/>
                <a:ea typeface="HG丸ｺﾞｼｯｸM-PRO" charset="0"/>
                <a:cs typeface="HG丸ｺﾞｼｯｸM-PRO" charset="0"/>
                <a:sym typeface="Lucida Grande" charset="0"/>
              </a:rPr>
              <a:t>(%)</a:t>
            </a:r>
          </a:p>
        </p:txBody>
      </p:sp>
      <p:sp>
        <p:nvSpPr>
          <p:cNvPr id="56345" name="Rectangle 26"/>
          <p:cNvSpPr>
            <a:spLocks/>
          </p:cNvSpPr>
          <p:nvPr/>
        </p:nvSpPr>
        <p:spPr bwMode="auto">
          <a:xfrm>
            <a:off x="3598863" y="5805488"/>
            <a:ext cx="1693862" cy="493712"/>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2200">
                <a:solidFill>
                  <a:srgbClr val="343434"/>
                </a:solidFill>
                <a:latin typeface="HG丸ｺﾞｼｯｸM-PRO" charset="0"/>
                <a:ea typeface="HG丸ｺﾞｼｯｸM-PRO" charset="0"/>
                <a:cs typeface="HG丸ｺﾞｼｯｸM-PRO" charset="0"/>
                <a:sym typeface="Lucida Grande" charset="0"/>
              </a:rPr>
              <a:t>出生体重</a:t>
            </a:r>
            <a:r>
              <a:rPr lang="en-US" altLang="ja-JP" sz="2200">
                <a:solidFill>
                  <a:srgbClr val="343434"/>
                </a:solidFill>
                <a:latin typeface="HG丸ｺﾞｼｯｸM-PRO" charset="0"/>
                <a:ea typeface="HG丸ｺﾞｼｯｸM-PRO" charset="0"/>
                <a:cs typeface="HG丸ｺﾞｼｯｸM-PRO" charset="0"/>
                <a:sym typeface="Lucida Grande" charset="0"/>
              </a:rPr>
              <a:t> (kg)</a:t>
            </a:r>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31</a:t>
            </a:fld>
            <a:endParaRPr kumimoji="0" lang="ja-JP"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a:xfrm>
            <a:off x="222250" y="188913"/>
            <a:ext cx="8701088" cy="1193800"/>
          </a:xfrm>
        </p:spPr>
        <p:txBody>
          <a:bodyPr>
            <a:normAutofit/>
          </a:bodyPr>
          <a:lstStyle/>
          <a:p>
            <a:pPr algn="ctr" eaLnBrk="1" hangingPunct="1"/>
            <a:r>
              <a:rPr kumimoji="0" lang="ja-JP" altLang="en-US" sz="3600">
                <a:solidFill>
                  <a:srgbClr val="000000"/>
                </a:solidFill>
                <a:latin typeface="ヒラギノ明朝 ProN W3" charset="0"/>
                <a:ea typeface="HG丸ｺﾞｼｯｸM-PRO" charset="0"/>
                <a:cs typeface="HG丸ｺﾞｼｯｸM-PRO" charset="0"/>
                <a:sym typeface="Lucida Grande" charset="0"/>
              </a:rPr>
              <a:t>生活習慣病の発症リスク</a:t>
            </a:r>
          </a:p>
        </p:txBody>
      </p:sp>
      <p:sp>
        <p:nvSpPr>
          <p:cNvPr id="34820" name="Rectangle 4"/>
          <p:cNvSpPr>
            <a:spLocks/>
          </p:cNvSpPr>
          <p:nvPr/>
        </p:nvSpPr>
        <p:spPr bwMode="auto">
          <a:xfrm>
            <a:off x="685800" y="3532188"/>
            <a:ext cx="7315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0" tIns="0" rIns="0" bIns="0" anchor="ctr"/>
          <a:lstStyle/>
          <a:p>
            <a:pPr>
              <a:lnSpc>
                <a:spcPct val="50000"/>
              </a:lnSpc>
              <a:defRPr/>
            </a:pPr>
            <a:r>
              <a:rPr lang="ja-JP" altLang="en-US" sz="2400">
                <a:solidFill>
                  <a:srgbClr val="343434"/>
                </a:solidFill>
                <a:latin typeface="HG丸ｺﾞｼｯｸM-PRO" charset="0"/>
                <a:ea typeface="HG丸ｺﾞｼｯｸM-PRO" charset="0"/>
                <a:cs typeface="HG丸ｺﾞｼｯｸM-PRO" charset="0"/>
                <a:sym typeface="Lucida Grande" charset="0"/>
              </a:rPr>
              <a:t>感受期に、様々な器官の</a:t>
            </a:r>
            <a:r>
              <a:rPr lang="ja-JP" altLang="en-US" sz="2400">
                <a:solidFill>
                  <a:schemeClr val="tx1"/>
                </a:solidFill>
                <a:latin typeface="HG丸ｺﾞｼｯｸM-PRO" charset="0"/>
                <a:ea typeface="HG丸ｺﾞｼｯｸM-PRO" charset="0"/>
                <a:cs typeface="HG丸ｺﾞｼｯｸM-PRO" charset="0"/>
                <a:sym typeface="Lucida Grande" charset="0"/>
              </a:rPr>
              <a:t>プログラミングへの影響</a:t>
            </a:r>
          </a:p>
        </p:txBody>
      </p:sp>
      <p:sp>
        <p:nvSpPr>
          <p:cNvPr id="34826" name="Rectangle 10"/>
          <p:cNvSpPr>
            <a:spLocks/>
          </p:cNvSpPr>
          <p:nvPr/>
        </p:nvSpPr>
        <p:spPr bwMode="auto">
          <a:xfrm>
            <a:off x="1714500" y="1600200"/>
            <a:ext cx="5257800" cy="12954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0" tIns="0" rIns="0" bIns="0" anchor="ctr"/>
          <a:lstStyle/>
          <a:p>
            <a:pPr>
              <a:lnSpc>
                <a:spcPct val="100000"/>
              </a:lnSpc>
              <a:defRPr/>
            </a:pPr>
            <a:r>
              <a:rPr lang="ja-JP" altLang="en-US" sz="2400">
                <a:solidFill>
                  <a:srgbClr val="343434"/>
                </a:solidFill>
                <a:latin typeface="HG丸ｺﾞｼｯｸM-PRO" charset="0"/>
                <a:ea typeface="HG丸ｺﾞｼｯｸM-PRO" charset="0"/>
                <a:cs typeface="HG丸ｺﾞｼｯｸM-PRO" charset="0"/>
                <a:sym typeface="Lucida Grande" charset="0"/>
              </a:rPr>
              <a:t>胎児期および生後早期の環境</a:t>
            </a:r>
            <a:endParaRPr lang="en-US" altLang="ja-JP" sz="2400">
              <a:solidFill>
                <a:srgbClr val="343434"/>
              </a:solidFill>
              <a:latin typeface="HG丸ｺﾞｼｯｸM-PRO" charset="0"/>
              <a:ea typeface="HG丸ｺﾞｼｯｸM-PRO" charset="0"/>
              <a:cs typeface="HG丸ｺﾞｼｯｸM-PRO" charset="0"/>
              <a:sym typeface="Lucida Grande" charset="0"/>
            </a:endParaRPr>
          </a:p>
          <a:p>
            <a:pPr>
              <a:lnSpc>
                <a:spcPct val="100000"/>
              </a:lnSpc>
              <a:defRPr/>
            </a:pPr>
            <a:r>
              <a:rPr lang="ja-JP" altLang="en-US" sz="2400">
                <a:solidFill>
                  <a:srgbClr val="343434"/>
                </a:solidFill>
                <a:latin typeface="HG丸ｺﾞｼｯｸM-PRO" charset="0"/>
                <a:ea typeface="HG丸ｺﾞｼｯｸM-PRO" charset="0"/>
                <a:cs typeface="HG丸ｺﾞｼｯｸM-PRO" charset="0"/>
                <a:sym typeface="Lucida Grande" charset="0"/>
              </a:rPr>
              <a:t>低栄養・ステロイドなど</a:t>
            </a:r>
          </a:p>
        </p:txBody>
      </p:sp>
      <p:sp>
        <p:nvSpPr>
          <p:cNvPr id="61444" name="Line 12"/>
          <p:cNvSpPr>
            <a:spLocks noChangeShapeType="1"/>
          </p:cNvSpPr>
          <p:nvPr/>
        </p:nvSpPr>
        <p:spPr bwMode="auto">
          <a:xfrm rot="10800000" flipH="1">
            <a:off x="4352925" y="4408488"/>
            <a:ext cx="1588" cy="381000"/>
          </a:xfrm>
          <a:prstGeom prst="line">
            <a:avLst/>
          </a:prstGeom>
          <a:noFill/>
          <a:ln w="762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61445" name="Line 13"/>
          <p:cNvSpPr>
            <a:spLocks noChangeShapeType="1"/>
          </p:cNvSpPr>
          <p:nvPr/>
        </p:nvSpPr>
        <p:spPr bwMode="auto">
          <a:xfrm rot="10800000" flipH="1">
            <a:off x="4343400" y="3062288"/>
            <a:ext cx="1588" cy="381000"/>
          </a:xfrm>
          <a:prstGeom prst="line">
            <a:avLst/>
          </a:prstGeom>
          <a:noFill/>
          <a:ln w="762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15" name="正方形/長方形 14"/>
          <p:cNvSpPr/>
          <p:nvPr/>
        </p:nvSpPr>
        <p:spPr>
          <a:xfrm>
            <a:off x="1943100" y="4903788"/>
            <a:ext cx="4800600" cy="142081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ja-JP" altLang="en-US" sz="2400">
                <a:solidFill>
                  <a:schemeClr val="tx1"/>
                </a:solidFill>
                <a:latin typeface="ヒラギノ明朝 ProN W3" charset="0"/>
                <a:ea typeface="HG丸ｺﾞｼｯｸM-PRO" charset="0"/>
                <a:cs typeface="HG丸ｺﾞｼｯｸM-PRO" charset="0"/>
              </a:rPr>
              <a:t>生活習慣病　</a:t>
            </a:r>
            <a:endParaRPr lang="en-US" altLang="ja-JP" sz="2400">
              <a:solidFill>
                <a:schemeClr val="tx1"/>
              </a:solidFill>
              <a:latin typeface="ヒラギノ明朝 ProN W3" charset="0"/>
              <a:ea typeface="HG丸ｺﾞｼｯｸM-PRO" charset="0"/>
              <a:cs typeface="HG丸ｺﾞｼｯｸM-PRO" charset="0"/>
            </a:endParaRPr>
          </a:p>
          <a:p>
            <a:pPr>
              <a:defRPr/>
            </a:pPr>
            <a:r>
              <a:rPr lang="ja-JP" altLang="en-US" sz="2400">
                <a:solidFill>
                  <a:schemeClr val="tx1"/>
                </a:solidFill>
                <a:latin typeface="ヒラギノ明朝 ProN W3" charset="0"/>
                <a:ea typeface="HG丸ｺﾞｼｯｸM-PRO" charset="0"/>
                <a:cs typeface="HG丸ｺﾞｼｯｸM-PRO" charset="0"/>
              </a:rPr>
              <a:t>肥満・糖尿病・心血管系疾患など</a:t>
            </a:r>
            <a:endParaRPr lang="ja-JP" altLang="en-US">
              <a:solidFill>
                <a:schemeClr val="tx1"/>
              </a:solidFill>
              <a:latin typeface="HG丸ｺﾞｼｯｸM-PRO" charset="0"/>
              <a:ea typeface="HG丸ｺﾞｼｯｸM-PRO" charset="0"/>
              <a:cs typeface="HG丸ｺﾞｼｯｸM-PRO" charset="0"/>
            </a:endParaRPr>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32</a:t>
            </a:fld>
            <a:endParaRPr kumimoji="0" lang="ja-JP"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0" y="404664"/>
            <a:ext cx="8928100" cy="1096963"/>
          </a:xfrm>
        </p:spPr>
        <p:txBody>
          <a:bodyPr/>
          <a:lstStyle/>
          <a:p>
            <a:pPr algn="ctr" eaLnBrk="1" hangingPunct="1"/>
            <a:r>
              <a:rPr kumimoji="0" lang="ja-JP" altLang="en-US" dirty="0">
                <a:solidFill>
                  <a:srgbClr val="000000"/>
                </a:solidFill>
                <a:latin typeface="ヒラギノ明朝 ProN W3" charset="0"/>
                <a:ea typeface="HG丸ｺﾞｼｯｸM-PRO" charset="0"/>
                <a:cs typeface="HG丸ｺﾞｼｯｸM-PRO" charset="0"/>
                <a:sym typeface="Lucida Grande" charset="0"/>
              </a:rPr>
              <a:t>環境要因が超遺伝子を変化させる</a:t>
            </a:r>
          </a:p>
        </p:txBody>
      </p:sp>
      <p:sp>
        <p:nvSpPr>
          <p:cNvPr id="60418" name="Rectangle 2"/>
          <p:cNvSpPr>
            <a:spLocks/>
          </p:cNvSpPr>
          <p:nvPr/>
        </p:nvSpPr>
        <p:spPr bwMode="auto">
          <a:xfrm>
            <a:off x="1676400" y="4343400"/>
            <a:ext cx="6934200" cy="1981200"/>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pPr algn="l">
              <a:lnSpc>
                <a:spcPct val="120000"/>
              </a:lnSpc>
            </a:pPr>
            <a:r>
              <a:rPr lang="ja-JP" altLang="en-US" sz="2400">
                <a:solidFill>
                  <a:schemeClr val="tx1"/>
                </a:solidFill>
                <a:latin typeface="ヒラギノ明朝 ProN W3" charset="0"/>
                <a:ea typeface="HG丸ｺﾞｼｯｸM-PRO" charset="0"/>
                <a:cs typeface="HG丸ｺﾞｼｯｸM-PRO" charset="0"/>
                <a:sym typeface="Lucida Grande" charset="0"/>
              </a:rPr>
              <a:t>出生直後のラットを母親から</a:t>
            </a:r>
            <a:r>
              <a:rPr lang="en-US" altLang="ja-JP" sz="2400">
                <a:solidFill>
                  <a:schemeClr val="tx1"/>
                </a:solidFill>
                <a:latin typeface="ヒラギノ明朝 ProN W3" charset="0"/>
                <a:ea typeface="HG丸ｺﾞｼｯｸM-PRO" charset="0"/>
                <a:cs typeface="HG丸ｺﾞｼｯｸM-PRO" charset="0"/>
                <a:sym typeface="Lucida Grande" charset="0"/>
              </a:rPr>
              <a:t>2</a:t>
            </a:r>
            <a:r>
              <a:rPr lang="ja-JP" altLang="en-US" sz="2400">
                <a:solidFill>
                  <a:schemeClr val="tx1"/>
                </a:solidFill>
                <a:latin typeface="ヒラギノ明朝 ProN W3" charset="0"/>
                <a:ea typeface="HG丸ｺﾞｼｯｸM-PRO" charset="0"/>
                <a:cs typeface="HG丸ｺﾞｼｯｸM-PRO" charset="0"/>
                <a:sym typeface="Lucida Grande" charset="0"/>
              </a:rPr>
              <a:t>週間隔離すると、脳における神経栄養因子の発現が低下</a:t>
            </a:r>
            <a:endParaRPr lang="en-US" altLang="ja-JP" sz="2400">
              <a:solidFill>
                <a:schemeClr val="tx1"/>
              </a:solidFill>
              <a:latin typeface="ヒラギノ明朝 ProN W3" charset="0"/>
              <a:ea typeface="HG丸ｺﾞｼｯｸM-PRO" charset="0"/>
              <a:cs typeface="HG丸ｺﾞｼｯｸM-PRO" charset="0"/>
              <a:sym typeface="Lucida Grande" charset="0"/>
            </a:endParaRPr>
          </a:p>
          <a:p>
            <a:pPr algn="l">
              <a:lnSpc>
                <a:spcPct val="120000"/>
              </a:lnSpc>
            </a:pPr>
            <a:r>
              <a:rPr lang="ja-JP" altLang="en-US" sz="2400">
                <a:solidFill>
                  <a:schemeClr val="tx1"/>
                </a:solidFill>
                <a:latin typeface="HG丸ｺﾞｼｯｸM-PRO" charset="0"/>
                <a:ea typeface="HG丸ｺﾞｼｯｸM-PRO" charset="0"/>
                <a:cs typeface="HG丸ｺﾞｼｯｸM-PRO" charset="0"/>
                <a:sym typeface="Lucida Grande" charset="0"/>
              </a:rPr>
              <a:t>→　</a:t>
            </a:r>
            <a:r>
              <a:rPr lang="ja-JP" altLang="en-US" sz="2400">
                <a:solidFill>
                  <a:schemeClr val="tx1"/>
                </a:solidFill>
                <a:latin typeface="ヒラギノ明朝 ProN W3" charset="0"/>
                <a:ea typeface="HG丸ｺﾞｼｯｸM-PRO" charset="0"/>
                <a:cs typeface="HG丸ｺﾞｼｯｸM-PRO" charset="0"/>
                <a:sym typeface="Lucida Grande" charset="0"/>
              </a:rPr>
              <a:t>行動異常の出現　</a:t>
            </a:r>
          </a:p>
        </p:txBody>
      </p:sp>
      <p:pic>
        <p:nvPicPr>
          <p:cNvPr id="60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67000"/>
            <a:ext cx="15255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60420" name="Rectangle 5"/>
          <p:cNvSpPr>
            <a:spLocks/>
          </p:cNvSpPr>
          <p:nvPr/>
        </p:nvSpPr>
        <p:spPr bwMode="auto">
          <a:xfrm>
            <a:off x="914400" y="1866900"/>
            <a:ext cx="1671638" cy="615950"/>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spAutoFit/>
          </a:bodyPr>
          <a:lstStyle/>
          <a:p>
            <a:r>
              <a:rPr lang="ja-JP" altLang="en-US" sz="2400">
                <a:solidFill>
                  <a:schemeClr val="tx1"/>
                </a:solidFill>
                <a:latin typeface="ヒラギノ明朝 ProN W3" charset="0"/>
                <a:ea typeface="HG丸ｺﾞｼｯｸM-PRO" charset="0"/>
                <a:cs typeface="HG丸ｺﾞｼｯｸM-PRO" charset="0"/>
                <a:sym typeface="Lucida Grande" charset="0"/>
              </a:rPr>
              <a:t>母親と生活</a:t>
            </a:r>
          </a:p>
        </p:txBody>
      </p:sp>
      <p:pic>
        <p:nvPicPr>
          <p:cNvPr id="60421" name="Picture 14"/>
          <p:cNvPicPr>
            <a:picLocks noChangeArrowheads="1"/>
          </p:cNvPicPr>
          <p:nvPr/>
        </p:nvPicPr>
        <p:blipFill>
          <a:blip r:embed="rId2">
            <a:extLst>
              <a:ext uri="{28A0092B-C50C-407E-A947-70E740481C1C}">
                <a14:useLocalDpi xmlns:a14="http://schemas.microsoft.com/office/drawing/2010/main" val="0"/>
              </a:ext>
            </a:extLst>
          </a:blip>
          <a:srcRect l="49956" t="38170" r="19254" b="14090"/>
          <a:stretch>
            <a:fillRect/>
          </a:stretch>
        </p:blipFill>
        <p:spPr bwMode="auto">
          <a:xfrm>
            <a:off x="5029200" y="2667000"/>
            <a:ext cx="1066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60422" name="Rectangle 15"/>
          <p:cNvSpPr>
            <a:spLocks/>
          </p:cNvSpPr>
          <p:nvPr/>
        </p:nvSpPr>
        <p:spPr bwMode="auto">
          <a:xfrm>
            <a:off x="4572000" y="1866900"/>
            <a:ext cx="1987550" cy="615950"/>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spAutoFit/>
          </a:bodyPr>
          <a:lstStyle/>
          <a:p>
            <a:r>
              <a:rPr lang="ja-JP" altLang="en-US" sz="2400">
                <a:solidFill>
                  <a:schemeClr val="tx1"/>
                </a:solidFill>
                <a:latin typeface="ヒラギノ明朝 ProN W3" charset="0"/>
                <a:ea typeface="HG丸ｺﾞｼｯｸM-PRO" charset="0"/>
                <a:cs typeface="HG丸ｺﾞｼｯｸM-PRO" charset="0"/>
                <a:sym typeface="Lucida Grande" charset="0"/>
              </a:rPr>
              <a:t>母親と別居</a:t>
            </a:r>
          </a:p>
        </p:txBody>
      </p:sp>
      <p:sp>
        <p:nvSpPr>
          <p:cNvPr id="60423" name="Rectangle 31"/>
          <p:cNvSpPr>
            <a:spLocks/>
          </p:cNvSpPr>
          <p:nvPr/>
        </p:nvSpPr>
        <p:spPr bwMode="auto">
          <a:xfrm>
            <a:off x="7239000" y="1849438"/>
            <a:ext cx="1308100" cy="649287"/>
          </a:xfrm>
          <a:prstGeom prst="rect">
            <a:avLst/>
          </a:prstGeom>
          <a:noFill/>
          <a:ln w="9525">
            <a:solidFill>
              <a:srgbClr val="000000">
                <a:alpha val="0"/>
              </a:srgbClr>
            </a:solidFill>
            <a:miter lim="800000"/>
            <a:headEnd/>
            <a:tailEnd/>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Lst>
        </p:spPr>
        <p:txBody>
          <a:bodyPr wrap="none" lIns="38100" tIns="38100" rIns="38100" bIns="38100">
            <a:spAutoFit/>
          </a:bodyPr>
          <a:lstStyle/>
          <a:p>
            <a:r>
              <a:rPr lang="ja-JP" altLang="en-US" sz="2400">
                <a:solidFill>
                  <a:schemeClr val="tx1"/>
                </a:solidFill>
                <a:latin typeface="HG丸ｺﾞｼｯｸM-PRO" charset="0"/>
                <a:ea typeface="HG丸ｺﾞｼｯｸM-PRO" charset="0"/>
                <a:cs typeface="HG丸ｺﾞｼｯｸM-PRO" charset="0"/>
                <a:sym typeface="Lucida Grande" charset="0"/>
              </a:rPr>
              <a:t>環境要因</a:t>
            </a:r>
          </a:p>
        </p:txBody>
      </p:sp>
      <p:pic>
        <p:nvPicPr>
          <p:cNvPr id="60424"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95600"/>
            <a:ext cx="14716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grpSp>
        <p:nvGrpSpPr>
          <p:cNvPr id="60425" name="Group 34"/>
          <p:cNvGrpSpPr>
            <a:grpSpLocks/>
          </p:cNvGrpSpPr>
          <p:nvPr/>
        </p:nvGrpSpPr>
        <p:grpSpPr bwMode="auto">
          <a:xfrm>
            <a:off x="6400800" y="2895600"/>
            <a:ext cx="1600200" cy="1095375"/>
            <a:chOff x="0" y="0"/>
            <a:chExt cx="1062" cy="834"/>
          </a:xfrm>
        </p:grpSpPr>
        <p:pic>
          <p:nvPicPr>
            <p:cNvPr id="60427" name="Picture 35">
              <a:hlinkClick r:id="rId4"/>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2"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60428" name="Line 36"/>
            <p:cNvSpPr>
              <a:spLocks noChangeShapeType="1"/>
            </p:cNvSpPr>
            <p:nvPr/>
          </p:nvSpPr>
          <p:spPr bwMode="auto">
            <a:xfrm rot="10800000">
              <a:off x="927" y="408"/>
              <a:ext cx="41" cy="4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60429" name="Line 37"/>
            <p:cNvSpPr>
              <a:spLocks noChangeShapeType="1"/>
            </p:cNvSpPr>
            <p:nvPr/>
          </p:nvSpPr>
          <p:spPr bwMode="auto">
            <a:xfrm rot="10800000">
              <a:off x="766" y="227"/>
              <a:ext cx="81" cy="9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60430" name="Line 38"/>
            <p:cNvSpPr>
              <a:spLocks noChangeShapeType="1"/>
            </p:cNvSpPr>
            <p:nvPr/>
          </p:nvSpPr>
          <p:spPr bwMode="auto">
            <a:xfrm flipH="1">
              <a:off x="927" y="181"/>
              <a:ext cx="81" cy="9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ja-JP" altLang="en-US"/>
            </a:p>
          </p:txBody>
        </p:sp>
      </p:grpSp>
      <p:sp>
        <p:nvSpPr>
          <p:cNvPr id="60426" name="Rectangle 39"/>
          <p:cNvSpPr>
            <a:spLocks/>
          </p:cNvSpPr>
          <p:nvPr/>
        </p:nvSpPr>
        <p:spPr bwMode="auto">
          <a:xfrm>
            <a:off x="5364088" y="1412776"/>
            <a:ext cx="3048000" cy="307975"/>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pPr algn="l">
              <a:lnSpc>
                <a:spcPct val="80000"/>
              </a:lnSpc>
            </a:pPr>
            <a:r>
              <a:rPr lang="ja-JP" altLang="en-US" sz="2400" dirty="0">
                <a:solidFill>
                  <a:srgbClr val="000000"/>
                </a:solidFill>
                <a:latin typeface="ヒラギノ明朝 ProN W3" charset="0"/>
                <a:ea typeface="HG丸ｺﾞｼｯｸM-PRO" charset="0"/>
                <a:cs typeface="HG丸ｺﾞｼｯｸM-PRO" charset="0"/>
                <a:sym typeface="Lucida Grande" charset="0"/>
              </a:rPr>
              <a:t>久保田健夫</a:t>
            </a:r>
            <a:r>
              <a:rPr lang="en-US" altLang="ja-JP" sz="2400" dirty="0">
                <a:solidFill>
                  <a:srgbClr val="000000"/>
                </a:solidFill>
                <a:latin typeface="ヒラギノ明朝 ProN W3" charset="0"/>
                <a:ea typeface="HG丸ｺﾞｼｯｸM-PRO" charset="0"/>
                <a:cs typeface="HG丸ｺﾞｼｯｸM-PRO" charset="0"/>
                <a:sym typeface="Lucida Grande" charset="0"/>
              </a:rPr>
              <a:t>. 2007</a:t>
            </a:r>
            <a:endParaRPr lang="ja-JP" altLang="en-US" sz="2400" dirty="0">
              <a:solidFill>
                <a:srgbClr val="000000"/>
              </a:solidFill>
              <a:latin typeface="ヒラギノ明朝 ProN W3" charset="0"/>
              <a:ea typeface="HG丸ｺﾞｼｯｸM-PRO" charset="0"/>
              <a:cs typeface="HG丸ｺﾞｼｯｸM-PRO" charset="0"/>
              <a:sym typeface="Lucida Grande" charset="0"/>
            </a:endParaRPr>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33</a:t>
            </a:fld>
            <a:endParaRPr kumimoji="0" lang="ja-JP"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539552" y="908720"/>
            <a:ext cx="7975600" cy="838200"/>
          </a:xfrm>
        </p:spPr>
        <p:txBody>
          <a:bodyPr>
            <a:normAutofit/>
          </a:bodyPr>
          <a:lstStyle/>
          <a:p>
            <a:pPr algn="ctr" eaLnBrk="1" hangingPunct="1"/>
            <a:r>
              <a:rPr kumimoji="0" lang="ja-JP" altLang="en-US" dirty="0" smtClean="0">
                <a:latin typeface="ヒラギノ明朝 ProN W3"/>
                <a:ea typeface="ヒラギノ明朝 ProN W3"/>
                <a:cs typeface="ヒラギノ明朝 ProN W3"/>
                <a:sym typeface="Lucida Grande" charset="0"/>
              </a:rPr>
              <a:t>子どもを脅かす社会文化的要因</a:t>
            </a:r>
            <a:endParaRPr kumimoji="0" lang="ja-JP" altLang="en-US" dirty="0">
              <a:latin typeface="ヒラギノ明朝 ProN W3"/>
              <a:ea typeface="ヒラギノ明朝 ProN W3"/>
              <a:cs typeface="ヒラギノ明朝 ProN W3"/>
              <a:sym typeface="Lucida Grande" charset="0"/>
            </a:endParaRPr>
          </a:p>
        </p:txBody>
      </p:sp>
      <p:sp>
        <p:nvSpPr>
          <p:cNvPr id="21506" name="Rectangle 2"/>
          <p:cNvSpPr>
            <a:spLocks noGrp="1" noChangeArrowheads="1"/>
          </p:cNvSpPr>
          <p:nvPr>
            <p:ph type="body" idx="1"/>
          </p:nvPr>
        </p:nvSpPr>
        <p:spPr>
          <a:xfrm>
            <a:off x="2771800" y="1988840"/>
            <a:ext cx="3276067" cy="4082008"/>
          </a:xfrm>
        </p:spPr>
        <p:txBody>
          <a:bodyPr anchor="t">
            <a:normAutofit lnSpcReduction="10000"/>
          </a:bodyPr>
          <a:lstStyle/>
          <a:p>
            <a:pPr marL="628650" lvl="1" indent="-342900">
              <a:lnSpc>
                <a:spcPct val="150000"/>
              </a:lnSpc>
              <a:buFont typeface="Wingdings" charset="2"/>
              <a:buChar char="l"/>
            </a:pPr>
            <a:r>
              <a:rPr kumimoji="0" lang="ja-JP" altLang="en-US" sz="3200" dirty="0">
                <a:latin typeface="ヒラギノ明朝 ProN W3"/>
                <a:ea typeface="ヒラギノ明朝 ProN W3"/>
                <a:cs typeface="ヒラギノ明朝 ProN W3"/>
              </a:rPr>
              <a:t>ストレス</a:t>
            </a:r>
          </a:p>
          <a:p>
            <a:pPr marL="628650" lvl="1" indent="-342900">
              <a:lnSpc>
                <a:spcPct val="150000"/>
              </a:lnSpc>
              <a:buFont typeface="Wingdings" charset="2"/>
              <a:buChar char="l"/>
            </a:pPr>
            <a:r>
              <a:rPr kumimoji="0" lang="ja-JP" altLang="en-US" sz="3200" dirty="0">
                <a:latin typeface="ヒラギノ明朝 ProN W3"/>
                <a:ea typeface="ヒラギノ明朝 ProN W3"/>
                <a:cs typeface="ヒラギノ明朝 ProN W3"/>
              </a:rPr>
              <a:t>薬物</a:t>
            </a:r>
          </a:p>
          <a:p>
            <a:pPr marL="628650" lvl="1" indent="-342900">
              <a:lnSpc>
                <a:spcPct val="150000"/>
              </a:lnSpc>
              <a:buFont typeface="Wingdings" charset="2"/>
              <a:buChar char="l"/>
            </a:pPr>
            <a:r>
              <a:rPr kumimoji="0" lang="ja-JP" altLang="en-US" sz="3200" dirty="0">
                <a:latin typeface="ヒラギノ明朝 ProN W3"/>
                <a:ea typeface="ヒラギノ明朝 ProN W3"/>
                <a:cs typeface="ヒラギノ明朝 ProN W3"/>
              </a:rPr>
              <a:t>アルコール</a:t>
            </a:r>
          </a:p>
          <a:p>
            <a:pPr marL="628650" lvl="1" indent="-342900">
              <a:lnSpc>
                <a:spcPct val="150000"/>
              </a:lnSpc>
              <a:buFont typeface="Wingdings" charset="2"/>
              <a:buChar char="l"/>
            </a:pPr>
            <a:r>
              <a:rPr kumimoji="0" lang="ja-JP" altLang="en-US" sz="3200" dirty="0">
                <a:latin typeface="ヒラギノ明朝 ProN W3"/>
                <a:ea typeface="ヒラギノ明朝 ProN W3"/>
                <a:cs typeface="ヒラギノ明朝 ProN W3"/>
              </a:rPr>
              <a:t>栄養</a:t>
            </a:r>
            <a:r>
              <a:rPr kumimoji="0" lang="ja-JP" altLang="en-US" sz="3200" dirty="0" smtClean="0">
                <a:latin typeface="ヒラギノ明朝 ProN W3"/>
                <a:ea typeface="ヒラギノ明朝 ProN W3"/>
                <a:cs typeface="ヒラギノ明朝 ProN W3"/>
              </a:rPr>
              <a:t>状態</a:t>
            </a:r>
            <a:endParaRPr kumimoji="0" lang="ja-JP" altLang="en-US" sz="3200" dirty="0">
              <a:latin typeface="ヒラギノ明朝 ProN W3"/>
              <a:ea typeface="ヒラギノ明朝 ProN W3"/>
              <a:cs typeface="ヒラギノ明朝 ProN W3"/>
            </a:endParaRPr>
          </a:p>
          <a:p>
            <a:pPr marL="628650" lvl="1" indent="-342900">
              <a:lnSpc>
                <a:spcPct val="150000"/>
              </a:lnSpc>
              <a:buFont typeface="Wingdings" charset="2"/>
              <a:buChar char="l"/>
            </a:pPr>
            <a:r>
              <a:rPr kumimoji="0" lang="ja-JP" altLang="en-US" sz="3200" dirty="0">
                <a:solidFill>
                  <a:srgbClr val="FF0000"/>
                </a:solidFill>
                <a:latin typeface="ヒラギノ明朝 ProN W3"/>
                <a:ea typeface="ヒラギノ明朝 ProN W3"/>
                <a:cs typeface="ヒラギノ明朝 ProN W3"/>
              </a:rPr>
              <a:t>人間関係</a:t>
            </a:r>
          </a:p>
          <a:p>
            <a:pPr marL="628650" lvl="1" indent="-342900" eaLnBrk="1" hangingPunct="1">
              <a:lnSpc>
                <a:spcPct val="150000"/>
              </a:lnSpc>
              <a:buFont typeface="Wingdings" charset="2"/>
              <a:buChar char="l"/>
            </a:pPr>
            <a:endParaRPr kumimoji="0" lang="ja-JP" altLang="en-US" sz="2400" dirty="0">
              <a:latin typeface="ヒラギノ明朝 ProN W3"/>
              <a:ea typeface="ヒラギノ明朝 ProN W3"/>
              <a:cs typeface="ヒラギノ明朝 ProN W3"/>
            </a:endParaRPr>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34</a:t>
            </a:fld>
            <a:endParaRPr kumimoji="0" lang="ja-JP" altLang="en-US"/>
          </a:p>
        </p:txBody>
      </p:sp>
    </p:spTree>
    <p:extLst>
      <p:ext uri="{BB962C8B-B14F-4D97-AF65-F5344CB8AC3E}">
        <p14:creationId xmlns:p14="http://schemas.microsoft.com/office/powerpoint/2010/main" val="737207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492896"/>
            <a:ext cx="8229600" cy="1143000"/>
          </a:xfrm>
        </p:spPr>
        <p:txBody>
          <a:bodyPr/>
          <a:lstStyle/>
          <a:p>
            <a:pPr algn="ctr"/>
            <a:r>
              <a:rPr kumimoji="1" lang="ja-JP" altLang="en-US" dirty="0" smtClean="0">
                <a:latin typeface="ヒラギノ明朝 ProN W3"/>
                <a:ea typeface="ヒラギノ明朝 ProN W3"/>
                <a:cs typeface="ヒラギノ明朝 ProN W3"/>
              </a:rPr>
              <a:t>増え続ける被虐待児童</a:t>
            </a:r>
            <a:endParaRPr kumimoji="1" lang="ja-JP" altLang="en-US" dirty="0">
              <a:latin typeface="ヒラギノ明朝 ProN W3"/>
              <a:ea typeface="ヒラギノ明朝 ProN W3"/>
              <a:cs typeface="ヒラギノ明朝 ProN W3"/>
            </a:endParaRPr>
          </a:p>
        </p:txBody>
      </p:sp>
      <p:sp>
        <p:nvSpPr>
          <p:cNvPr id="5" name="スライド番号プレースホルダー 4"/>
          <p:cNvSpPr>
            <a:spLocks noGrp="1"/>
          </p:cNvSpPr>
          <p:nvPr>
            <p:ph type="sldNum" sz="quarter" idx="12"/>
          </p:nvPr>
        </p:nvSpPr>
        <p:spPr/>
        <p:txBody>
          <a:bodyPr/>
          <a:lstStyle/>
          <a:p>
            <a:fld id="{FD378B90-F800-DE45-A31A-37CE90FA1D5B}" type="slidenum">
              <a:rPr kumimoji="1" lang="ja-JP" altLang="en-US" smtClean="0"/>
              <a:t>35</a:t>
            </a:fld>
            <a:endParaRPr kumimoji="1" lang="ja-JP" altLang="en-US"/>
          </a:p>
        </p:txBody>
      </p:sp>
    </p:spTree>
    <p:extLst>
      <p:ext uri="{BB962C8B-B14F-4D97-AF65-F5344CB8AC3E}">
        <p14:creationId xmlns:p14="http://schemas.microsoft.com/office/powerpoint/2010/main" val="31010543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児童相談所における虐待相談対応件数の推移</a:t>
            </a:r>
            <a:endParaRPr kumimoji="1" lang="ja-JP" altLang="en-US" sz="32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59537751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877669" y="1244035"/>
            <a:ext cx="646331" cy="369332"/>
          </a:xfrm>
          <a:prstGeom prst="rect">
            <a:avLst/>
          </a:prstGeom>
          <a:noFill/>
        </p:spPr>
        <p:txBody>
          <a:bodyPr wrap="none" rtlCol="0">
            <a:spAutoFit/>
          </a:bodyPr>
          <a:lstStyle/>
          <a:p>
            <a:r>
              <a:rPr kumimoji="1" lang="ja-JP" altLang="en-US" dirty="0" smtClean="0"/>
              <a:t>件数</a:t>
            </a:r>
            <a:endParaRPr kumimoji="1" lang="ja-JP" altLang="en-US" dirty="0"/>
          </a:p>
        </p:txBody>
      </p:sp>
      <p:sp>
        <p:nvSpPr>
          <p:cNvPr id="6" name="テキスト ボックス 5"/>
          <p:cNvSpPr txBox="1"/>
          <p:nvPr/>
        </p:nvSpPr>
        <p:spPr>
          <a:xfrm>
            <a:off x="877669" y="5771773"/>
            <a:ext cx="646331" cy="369332"/>
          </a:xfrm>
          <a:prstGeom prst="rect">
            <a:avLst/>
          </a:prstGeom>
          <a:noFill/>
        </p:spPr>
        <p:txBody>
          <a:bodyPr wrap="none" rtlCol="0">
            <a:spAutoFit/>
          </a:bodyPr>
          <a:lstStyle/>
          <a:p>
            <a:r>
              <a:rPr kumimoji="1" lang="ja-JP" altLang="en-US" dirty="0" smtClean="0"/>
              <a:t>平成</a:t>
            </a:r>
            <a:endParaRPr kumimoji="1" lang="ja-JP" altLang="en-US" dirty="0"/>
          </a:p>
        </p:txBody>
      </p:sp>
      <p:sp>
        <p:nvSpPr>
          <p:cNvPr id="7" name="テキスト ボックス 6"/>
          <p:cNvSpPr txBox="1"/>
          <p:nvPr/>
        </p:nvSpPr>
        <p:spPr>
          <a:xfrm>
            <a:off x="1907704" y="6165304"/>
            <a:ext cx="5493812" cy="369332"/>
          </a:xfrm>
          <a:prstGeom prst="rect">
            <a:avLst/>
          </a:prstGeom>
          <a:noFill/>
        </p:spPr>
        <p:txBody>
          <a:bodyPr wrap="none" rtlCol="0">
            <a:spAutoFit/>
          </a:bodyPr>
          <a:lstStyle/>
          <a:p>
            <a:r>
              <a:rPr kumimoji="1" lang="ja-JP" altLang="en-US" dirty="0" smtClean="0"/>
              <a:t>資料：厚労省大臣官房統計情報部「社会福祉業務報告</a:t>
            </a:r>
            <a:endParaRPr kumimoji="1" lang="ja-JP" altLang="en-US" dirty="0"/>
          </a:p>
        </p:txBody>
      </p:sp>
      <p:sp>
        <p:nvSpPr>
          <p:cNvPr id="3" name="スライド番号プレースホルダー 2"/>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36</a:t>
            </a:fld>
            <a:endParaRPr kumimoji="0" lang="ja-JP" altLang="en-US"/>
          </a:p>
        </p:txBody>
      </p:sp>
    </p:spTree>
    <p:extLst>
      <p:ext uri="{BB962C8B-B14F-4D97-AF65-F5344CB8AC3E}">
        <p14:creationId xmlns:p14="http://schemas.microsoft.com/office/powerpoint/2010/main" val="130718474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75833"/>
          </a:xfrm>
        </p:spPr>
        <p:txBody>
          <a:bodyPr>
            <a:normAutofit/>
          </a:bodyPr>
          <a:lstStyle/>
          <a:p>
            <a:pPr algn="ctr"/>
            <a:r>
              <a:rPr lang="ja-JP" altLang="en-US" sz="3200" dirty="0" smtClean="0"/>
              <a:t>被虐待児童の年齢構成</a:t>
            </a:r>
            <a:r>
              <a:rPr lang="en-US" altLang="ja-JP" sz="3200" dirty="0" smtClean="0"/>
              <a:t> </a:t>
            </a:r>
            <a:r>
              <a:rPr lang="ja-JP" altLang="en-US" sz="3200" dirty="0" smtClean="0"/>
              <a:t>　　</a:t>
            </a:r>
            <a:r>
              <a:rPr lang="en-US" altLang="ja-JP" sz="3200" dirty="0" smtClean="0"/>
              <a:t>H21</a:t>
            </a:r>
            <a:endParaRPr kumimoji="1" lang="ja-JP" altLang="en-US" sz="3200"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124661210"/>
              </p:ext>
            </p:extLst>
          </p:nvPr>
        </p:nvGraphicFramePr>
        <p:xfrm>
          <a:off x="17845" y="764704"/>
          <a:ext cx="8904941" cy="5496578"/>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1907704" y="6021288"/>
            <a:ext cx="5493812" cy="369332"/>
          </a:xfrm>
          <a:prstGeom prst="rect">
            <a:avLst/>
          </a:prstGeom>
          <a:noFill/>
        </p:spPr>
        <p:txBody>
          <a:bodyPr wrap="none" rtlCol="0">
            <a:spAutoFit/>
          </a:bodyPr>
          <a:lstStyle/>
          <a:p>
            <a:r>
              <a:rPr kumimoji="1" lang="ja-JP" altLang="en-US" dirty="0" smtClean="0"/>
              <a:t>資料：厚労省大臣官房統計情報部「社会福祉業務報告</a:t>
            </a:r>
            <a:endParaRPr kumimoji="1" lang="ja-JP" altLang="en-US" dirty="0"/>
          </a:p>
        </p:txBody>
      </p:sp>
      <p:sp>
        <p:nvSpPr>
          <p:cNvPr id="9" name="円/楕円 8"/>
          <p:cNvSpPr/>
          <p:nvPr/>
        </p:nvSpPr>
        <p:spPr>
          <a:xfrm>
            <a:off x="3440535" y="3062245"/>
            <a:ext cx="1803818" cy="1614343"/>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400" dirty="0" smtClean="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t>44,211</a:t>
            </a:r>
            <a:r>
              <a:rPr lang="ja-JP" altLang="en-US" sz="2400" dirty="0" smtClean="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t>件</a:t>
            </a:r>
            <a:endParaRPr kumimoji="1" lang="ja-JP" altLang="en-US" sz="2400" dirty="0"/>
          </a:p>
        </p:txBody>
      </p:sp>
      <p:sp>
        <p:nvSpPr>
          <p:cNvPr id="4" name="スライド番号プレースホルダー 3"/>
          <p:cNvSpPr>
            <a:spLocks noGrp="1"/>
          </p:cNvSpPr>
          <p:nvPr>
            <p:ph type="sldNum" sz="quarter" idx="12"/>
          </p:nvPr>
        </p:nvSpPr>
        <p:spPr/>
        <p:txBody>
          <a:bodyPr/>
          <a:lstStyle/>
          <a:p>
            <a:fld id="{FD378B90-F800-DE45-A31A-37CE90FA1D5B}" type="slidenum">
              <a:rPr kumimoji="1" lang="ja-JP" altLang="en-US" smtClean="0"/>
              <a:t>37</a:t>
            </a:fld>
            <a:endParaRPr kumimoji="1" lang="ja-JP" altLang="en-US"/>
          </a:p>
        </p:txBody>
      </p:sp>
    </p:spTree>
    <p:extLst>
      <p:ext uri="{BB962C8B-B14F-4D97-AF65-F5344CB8AC3E}">
        <p14:creationId xmlns:p14="http://schemas.microsoft.com/office/powerpoint/2010/main" val="111730506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75833"/>
          </a:xfrm>
        </p:spPr>
        <p:txBody>
          <a:bodyPr>
            <a:normAutofit/>
          </a:bodyPr>
          <a:lstStyle/>
          <a:p>
            <a:pPr algn="ctr"/>
            <a:r>
              <a:rPr lang="ja-JP" altLang="en-US" sz="3600" dirty="0" smtClean="0"/>
              <a:t>虐待の内容別相談件数　</a:t>
            </a:r>
            <a:r>
              <a:rPr lang="en-US" altLang="ja-JP" sz="3600" dirty="0" smtClean="0"/>
              <a:t> H21</a:t>
            </a:r>
            <a:endParaRPr kumimoji="1" lang="ja-JP" altLang="en-US" sz="3600" dirty="0"/>
          </a:p>
        </p:txBody>
      </p:sp>
      <p:sp>
        <p:nvSpPr>
          <p:cNvPr id="8" name="テキスト ボックス 7"/>
          <p:cNvSpPr txBox="1"/>
          <p:nvPr/>
        </p:nvSpPr>
        <p:spPr>
          <a:xfrm>
            <a:off x="1403648" y="5839773"/>
            <a:ext cx="6912768" cy="541174"/>
          </a:xfrm>
          <a:prstGeom prst="rect">
            <a:avLst/>
          </a:prstGeom>
          <a:noFill/>
        </p:spPr>
        <p:txBody>
          <a:bodyPr wrap="square" rtlCol="0">
            <a:spAutoFit/>
          </a:bodyPr>
          <a:lstStyle/>
          <a:p>
            <a:r>
              <a:rPr kumimoji="1" lang="ja-JP" altLang="en-US" dirty="0" smtClean="0"/>
              <a:t>資料：厚労省大臣官房統計情報部「社会福祉業務報告</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934965223"/>
              </p:ext>
            </p:extLst>
          </p:nvPr>
        </p:nvGraphicFramePr>
        <p:xfrm>
          <a:off x="28842" y="836712"/>
          <a:ext cx="8934824" cy="5151108"/>
        </p:xfrm>
        <a:graphic>
          <a:graphicData uri="http://schemas.openxmlformats.org/drawingml/2006/chart">
            <c:chart xmlns:c="http://schemas.openxmlformats.org/drawingml/2006/chart" xmlns:r="http://schemas.openxmlformats.org/officeDocument/2006/relationships" r:id="rId2"/>
          </a:graphicData>
        </a:graphic>
      </p:graphicFrame>
      <p:sp>
        <p:nvSpPr>
          <p:cNvPr id="9" name="円/楕円 8"/>
          <p:cNvSpPr/>
          <p:nvPr/>
        </p:nvSpPr>
        <p:spPr>
          <a:xfrm>
            <a:off x="3709476" y="2838127"/>
            <a:ext cx="1803818" cy="1614343"/>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400" dirty="0" smtClean="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t>44,211</a:t>
            </a:r>
            <a:r>
              <a:rPr lang="ja-JP" altLang="en-US" sz="2400" dirty="0" smtClean="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t>件</a:t>
            </a:r>
            <a:endParaRPr kumimoji="1" lang="ja-JP" altLang="en-US" sz="2400" dirty="0"/>
          </a:p>
        </p:txBody>
      </p:sp>
      <p:sp>
        <p:nvSpPr>
          <p:cNvPr id="5" name="スライド番号プレースホルダー 4"/>
          <p:cNvSpPr>
            <a:spLocks noGrp="1"/>
          </p:cNvSpPr>
          <p:nvPr>
            <p:ph type="sldNum" sz="quarter" idx="12"/>
          </p:nvPr>
        </p:nvSpPr>
        <p:spPr/>
        <p:txBody>
          <a:bodyPr/>
          <a:lstStyle/>
          <a:p>
            <a:fld id="{FD378B90-F800-DE45-A31A-37CE90FA1D5B}" type="slidenum">
              <a:rPr kumimoji="1" lang="ja-JP" altLang="en-US" smtClean="0"/>
              <a:t>38</a:t>
            </a:fld>
            <a:endParaRPr kumimoji="1" lang="ja-JP" altLang="en-US"/>
          </a:p>
        </p:txBody>
      </p:sp>
    </p:spTree>
    <p:extLst>
      <p:ext uri="{BB962C8B-B14F-4D97-AF65-F5344CB8AC3E}">
        <p14:creationId xmlns:p14="http://schemas.microsoft.com/office/powerpoint/2010/main" val="293154339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3641971811"/>
              </p:ext>
            </p:extLst>
          </p:nvPr>
        </p:nvGraphicFramePr>
        <p:xfrm>
          <a:off x="2411760" y="1268760"/>
          <a:ext cx="4189507" cy="2672715"/>
        </p:xfrm>
        <a:graphic>
          <a:graphicData uri="http://schemas.openxmlformats.org/drawingml/2006/table">
            <a:tbl>
              <a:tblPr firstRow="1" bandRow="1">
                <a:tableStyleId>{5C22544A-7EE6-4342-B048-85BDC9FD1C3A}</a:tableStyleId>
              </a:tblPr>
              <a:tblGrid>
                <a:gridCol w="2848865"/>
                <a:gridCol w="1340642"/>
              </a:tblGrid>
              <a:tr h="53454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effectLst>
                            <a:outerShdw blurRad="38100" dist="38100" dir="2700000" algn="tl">
                              <a:srgbClr val="000000">
                                <a:alpha val="43137"/>
                              </a:srgbClr>
                            </a:outerShdw>
                          </a:effectLst>
                        </a:rPr>
                        <a:t>年度別　報告件数＊</a:t>
                      </a:r>
                      <a:endParaRPr kumimoji="1" lang="ja-JP" altLang="en-US" sz="2400" dirty="0"/>
                    </a:p>
                  </a:txBody>
                  <a:tcPr marL="91441" marR="9144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hMerge="1">
                  <a:txBody>
                    <a:bodyPr/>
                    <a:lstStyle/>
                    <a:p>
                      <a:endParaRPr kumimoji="1" lang="ja-JP" altLang="en-US"/>
                    </a:p>
                  </a:txBody>
                  <a:tcPr/>
                </a:tc>
              </a:tr>
              <a:tr h="534543">
                <a:tc>
                  <a:txBody>
                    <a:bodyPr/>
                    <a:lstStyle/>
                    <a:p>
                      <a:pPr marL="0" indent="0" algn="ctr"/>
                      <a:r>
                        <a:rPr kumimoji="1" lang="en-US" altLang="ja-JP" sz="2400" b="0" dirty="0" smtClean="0"/>
                        <a:t>20</a:t>
                      </a:r>
                      <a:r>
                        <a:rPr kumimoji="1" lang="ja-JP" altLang="en-US" sz="2400" b="0" dirty="0" smtClean="0"/>
                        <a:t>年度　　</a:t>
                      </a:r>
                      <a:endParaRPr kumimoji="1" lang="ja-JP" altLang="en-US" sz="2400" b="0" dirty="0"/>
                    </a:p>
                  </a:txBody>
                  <a:tcPr marL="91441" marR="91441"/>
                </a:tc>
                <a:tc>
                  <a:txBody>
                    <a:bodyPr/>
                    <a:lstStyle/>
                    <a:p>
                      <a:pPr algn="ctr"/>
                      <a:r>
                        <a:rPr kumimoji="1" lang="en-US" altLang="ja-JP" sz="2400" b="0" dirty="0" smtClean="0"/>
                        <a:t>1</a:t>
                      </a:r>
                      <a:endParaRPr kumimoji="1" lang="ja-JP" altLang="en-US" sz="2400" b="0" dirty="0"/>
                    </a:p>
                  </a:txBody>
                  <a:tcPr marL="91441" marR="91441"/>
                </a:tc>
              </a:tr>
              <a:tr h="534543">
                <a:tc>
                  <a:txBody>
                    <a:bodyPr/>
                    <a:lstStyle/>
                    <a:p>
                      <a:pPr algn="ctr"/>
                      <a:r>
                        <a:rPr kumimoji="1" lang="en-US" altLang="ja-JP" sz="2400" b="0" dirty="0" smtClean="0"/>
                        <a:t>21</a:t>
                      </a:r>
                      <a:r>
                        <a:rPr kumimoji="1" lang="ja-JP" altLang="en-US" sz="2400" b="0" dirty="0" smtClean="0"/>
                        <a:t>年度</a:t>
                      </a:r>
                      <a:endParaRPr kumimoji="1" lang="ja-JP" altLang="en-US" sz="2400" b="0" dirty="0"/>
                    </a:p>
                  </a:txBody>
                  <a:tcPr marL="91441" marR="91441"/>
                </a:tc>
                <a:tc>
                  <a:txBody>
                    <a:bodyPr/>
                    <a:lstStyle/>
                    <a:p>
                      <a:pPr algn="ctr"/>
                      <a:r>
                        <a:rPr kumimoji="1" lang="en-US" altLang="ja-JP" sz="2400" b="0" dirty="0" smtClean="0"/>
                        <a:t>4</a:t>
                      </a:r>
                      <a:endParaRPr kumimoji="1" lang="ja-JP" altLang="en-US" sz="2400" b="0" dirty="0"/>
                    </a:p>
                  </a:txBody>
                  <a:tcPr marL="91441" marR="91441"/>
                </a:tc>
              </a:tr>
              <a:tr h="534543">
                <a:tc>
                  <a:txBody>
                    <a:bodyPr/>
                    <a:lstStyle/>
                    <a:p>
                      <a:pPr algn="ctr"/>
                      <a:r>
                        <a:rPr kumimoji="1" lang="en-US" altLang="ja-JP" sz="2400" b="0" dirty="0" smtClean="0"/>
                        <a:t>22</a:t>
                      </a:r>
                      <a:r>
                        <a:rPr kumimoji="1" lang="ja-JP" altLang="en-US" sz="2400" b="0" dirty="0" smtClean="0"/>
                        <a:t>年度</a:t>
                      </a:r>
                      <a:endParaRPr kumimoji="1" lang="ja-JP" altLang="en-US" sz="2400" b="0" dirty="0"/>
                    </a:p>
                  </a:txBody>
                  <a:tcPr marL="91441" marR="91441"/>
                </a:tc>
                <a:tc>
                  <a:txBody>
                    <a:bodyPr/>
                    <a:lstStyle/>
                    <a:p>
                      <a:pPr algn="ctr"/>
                      <a:r>
                        <a:rPr kumimoji="1" lang="en-US" altLang="ja-JP" sz="2400" b="0" dirty="0" smtClean="0"/>
                        <a:t>7</a:t>
                      </a:r>
                      <a:endParaRPr kumimoji="1" lang="ja-JP" altLang="en-US" sz="2400" b="0" dirty="0"/>
                    </a:p>
                  </a:txBody>
                  <a:tcPr marL="91441" marR="91441"/>
                </a:tc>
              </a:tr>
              <a:tr h="534543">
                <a:tc>
                  <a:txBody>
                    <a:bodyPr/>
                    <a:lstStyle/>
                    <a:p>
                      <a:pPr algn="ctr"/>
                      <a:r>
                        <a:rPr kumimoji="1" lang="ja-JP" altLang="en-US" sz="2400" b="1" dirty="0" smtClean="0"/>
                        <a:t>総  件  数</a:t>
                      </a:r>
                      <a:endParaRPr kumimoji="1" lang="ja-JP" altLang="en-US" sz="2400" b="1" dirty="0"/>
                    </a:p>
                  </a:txBody>
                  <a:tcPr marL="91441" marR="91441">
                    <a:solidFill>
                      <a:schemeClr val="accent3">
                        <a:lumMod val="60000"/>
                        <a:lumOff val="40000"/>
                      </a:schemeClr>
                    </a:solidFill>
                  </a:tcPr>
                </a:tc>
                <a:tc>
                  <a:txBody>
                    <a:bodyPr/>
                    <a:lstStyle/>
                    <a:p>
                      <a:pPr algn="ctr"/>
                      <a:r>
                        <a:rPr kumimoji="1" lang="en-US" altLang="ja-JP" sz="2400" b="1" dirty="0" smtClean="0"/>
                        <a:t>12</a:t>
                      </a:r>
                      <a:endParaRPr kumimoji="1" lang="ja-JP" altLang="en-US" sz="2400" b="1" dirty="0"/>
                    </a:p>
                  </a:txBody>
                  <a:tcPr marL="91441" marR="91441">
                    <a:solidFill>
                      <a:schemeClr val="accent3">
                        <a:lumMod val="60000"/>
                        <a:lumOff val="40000"/>
                      </a:schemeClr>
                    </a:solidFill>
                  </a:tcPr>
                </a:tc>
              </a:tr>
            </a:tbl>
          </a:graphicData>
        </a:graphic>
      </p:graphicFrame>
      <p:sp>
        <p:nvSpPr>
          <p:cNvPr id="3" name="正方形/長方形 2"/>
          <p:cNvSpPr/>
          <p:nvPr/>
        </p:nvSpPr>
        <p:spPr>
          <a:xfrm>
            <a:off x="683568" y="4581128"/>
            <a:ext cx="8280920" cy="2223686"/>
          </a:xfrm>
          <a:prstGeom prst="rect">
            <a:avLst/>
          </a:prstGeom>
        </p:spPr>
        <p:txBody>
          <a:bodyPr wrap="square">
            <a:spAutoFit/>
          </a:bodyPr>
          <a:lstStyle/>
          <a:p>
            <a:pPr algn="l">
              <a:lnSpc>
                <a:spcPct val="100000"/>
              </a:lnSpc>
              <a:tabLst>
                <a:tab pos="2330450" algn="l"/>
                <a:tab pos="5019675" algn="l"/>
              </a:tabLst>
              <a:defRPr/>
            </a:pPr>
            <a:r>
              <a:rPr lang="ja-JP" altLang="en-US" sz="2400" dirty="0">
                <a:solidFill>
                  <a:srgbClr val="0070C0"/>
                </a:solidFill>
                <a:latin typeface="+mn-ea"/>
              </a:rPr>
              <a:t>◆ </a:t>
            </a:r>
            <a:r>
              <a:rPr lang="ja-JP" altLang="en-US" sz="2400" b="1" dirty="0">
                <a:solidFill>
                  <a:srgbClr val="0070C0"/>
                </a:solidFill>
                <a:latin typeface="+mn-ea"/>
              </a:rPr>
              <a:t>後送病院</a:t>
            </a:r>
            <a:r>
              <a:rPr lang="ja-JP" altLang="en-US" sz="2400" b="1" dirty="0" smtClean="0">
                <a:solidFill>
                  <a:srgbClr val="0070C0"/>
                </a:solidFill>
                <a:latin typeface="+mn-ea"/>
              </a:rPr>
              <a:t>搬送例　　</a:t>
            </a:r>
            <a:r>
              <a:rPr lang="en-US" altLang="ja-JP" sz="2400" b="1" dirty="0" smtClean="0">
                <a:solidFill>
                  <a:srgbClr val="0070C0"/>
                </a:solidFill>
                <a:latin typeface="+mn-ea"/>
              </a:rPr>
              <a:t>5</a:t>
            </a:r>
            <a:r>
              <a:rPr lang="ja-JP" altLang="en-US" sz="2400" b="1" dirty="0" smtClean="0">
                <a:solidFill>
                  <a:srgbClr val="0070C0"/>
                </a:solidFill>
                <a:latin typeface="+mn-ea"/>
              </a:rPr>
              <a:t>例： </a:t>
            </a:r>
            <a:r>
              <a:rPr lang="en-US" altLang="ja-JP" sz="2400" b="1" dirty="0" smtClean="0">
                <a:solidFill>
                  <a:srgbClr val="0070C0"/>
                </a:solidFill>
                <a:latin typeface="+mn-ea"/>
              </a:rPr>
              <a:t>	</a:t>
            </a:r>
          </a:p>
          <a:p>
            <a:pPr algn="l">
              <a:lnSpc>
                <a:spcPct val="100000"/>
              </a:lnSpc>
              <a:tabLst>
                <a:tab pos="1344613" algn="l"/>
                <a:tab pos="5468938" algn="l"/>
              </a:tabLst>
              <a:defRPr/>
            </a:pPr>
            <a:r>
              <a:rPr lang="en-US" altLang="ja-JP" sz="2400" b="1" dirty="0">
                <a:solidFill>
                  <a:srgbClr val="0070C0"/>
                </a:solidFill>
                <a:latin typeface="+mn-ea"/>
              </a:rPr>
              <a:t>	</a:t>
            </a:r>
            <a:r>
              <a:rPr lang="ja-JP" altLang="en-US" sz="2400" b="1" dirty="0" smtClean="0">
                <a:solidFill>
                  <a:srgbClr val="FF0000"/>
                </a:solidFill>
                <a:latin typeface="+mn-ea"/>
              </a:rPr>
              <a:t>頭部外傷</a:t>
            </a:r>
            <a:r>
              <a:rPr lang="ja-JP" altLang="en-US" sz="2400" dirty="0" smtClean="0">
                <a:solidFill>
                  <a:srgbClr val="FF0000"/>
                </a:solidFill>
                <a:latin typeface="+mn-ea"/>
              </a:rPr>
              <a:t>　</a:t>
            </a:r>
            <a:r>
              <a:rPr lang="en-US" altLang="ja-JP" sz="2400" dirty="0">
                <a:solidFill>
                  <a:srgbClr val="FF0000"/>
                </a:solidFill>
                <a:latin typeface="+mn-ea"/>
              </a:rPr>
              <a:t>	</a:t>
            </a:r>
            <a:r>
              <a:rPr lang="en-US" altLang="ja-JP" sz="2400" dirty="0" smtClean="0">
                <a:solidFill>
                  <a:srgbClr val="FF0000"/>
                </a:solidFill>
                <a:latin typeface="+mn-ea"/>
              </a:rPr>
              <a:t>3</a:t>
            </a:r>
            <a:r>
              <a:rPr lang="ja-JP" altLang="en-US" sz="2400" dirty="0" smtClean="0">
                <a:solidFill>
                  <a:srgbClr val="FF0000"/>
                </a:solidFill>
                <a:latin typeface="+mn-ea"/>
              </a:rPr>
              <a:t>例</a:t>
            </a:r>
            <a:endParaRPr lang="en-US" altLang="ja-JP" sz="2400" dirty="0" smtClean="0">
              <a:solidFill>
                <a:srgbClr val="FF0000"/>
              </a:solidFill>
              <a:latin typeface="+mn-ea"/>
            </a:endParaRPr>
          </a:p>
          <a:p>
            <a:pPr algn="l">
              <a:lnSpc>
                <a:spcPct val="100000"/>
              </a:lnSpc>
              <a:tabLst>
                <a:tab pos="1344613" algn="l"/>
                <a:tab pos="5468938" algn="l"/>
              </a:tabLst>
              <a:defRPr/>
            </a:pPr>
            <a:r>
              <a:rPr lang="en-US" altLang="ja-JP" sz="2400" dirty="0" smtClean="0">
                <a:latin typeface="+mn-ea"/>
              </a:rPr>
              <a:t>	</a:t>
            </a:r>
            <a:r>
              <a:rPr lang="ja-JP" altLang="en-US" sz="2400" dirty="0" smtClean="0">
                <a:latin typeface="+mn-ea"/>
              </a:rPr>
              <a:t>交通</a:t>
            </a:r>
            <a:r>
              <a:rPr lang="ja-JP" altLang="en-US" sz="2400" dirty="0">
                <a:latin typeface="+mn-ea"/>
              </a:rPr>
              <a:t>事故 </a:t>
            </a:r>
            <a:r>
              <a:rPr lang="en-US" altLang="ja-JP" sz="2400" dirty="0" smtClean="0">
                <a:latin typeface="+mn-ea"/>
              </a:rPr>
              <a:t>		1</a:t>
            </a:r>
            <a:r>
              <a:rPr lang="ja-JP" altLang="en-US" sz="2400" dirty="0" smtClean="0">
                <a:latin typeface="+mn-ea"/>
              </a:rPr>
              <a:t>例</a:t>
            </a:r>
            <a:endParaRPr lang="en-US" altLang="ja-JP" sz="2400" dirty="0" smtClean="0">
              <a:latin typeface="+mn-ea"/>
            </a:endParaRPr>
          </a:p>
          <a:p>
            <a:pPr algn="l">
              <a:lnSpc>
                <a:spcPct val="100000"/>
              </a:lnSpc>
              <a:tabLst>
                <a:tab pos="1344613" algn="l"/>
                <a:tab pos="5468938" algn="l"/>
              </a:tabLst>
              <a:defRPr/>
            </a:pPr>
            <a:r>
              <a:rPr lang="en-US" altLang="ja-JP" sz="2400" dirty="0" smtClean="0">
                <a:latin typeface="+mn-ea"/>
              </a:rPr>
              <a:t>	</a:t>
            </a:r>
            <a:r>
              <a:rPr lang="ja-JP" altLang="en-US" sz="2400" dirty="0" smtClean="0">
                <a:latin typeface="+mn-ea"/>
              </a:rPr>
              <a:t>意識</a:t>
            </a:r>
            <a:r>
              <a:rPr lang="ja-JP" altLang="en-US" sz="2400" dirty="0">
                <a:latin typeface="+mn-ea"/>
              </a:rPr>
              <a:t>障害（低体温</a:t>
            </a:r>
            <a:r>
              <a:rPr lang="ja-JP" altLang="en-US" sz="2400" dirty="0" smtClean="0">
                <a:latin typeface="+mn-ea"/>
              </a:rPr>
              <a:t>）</a:t>
            </a:r>
            <a:r>
              <a:rPr lang="en-US" altLang="ja-JP" sz="2400" dirty="0">
                <a:latin typeface="+mn-ea"/>
              </a:rPr>
              <a:t>	</a:t>
            </a:r>
            <a:r>
              <a:rPr lang="en-US" altLang="ja-JP" sz="2400" dirty="0" smtClean="0">
                <a:latin typeface="+mn-ea"/>
              </a:rPr>
              <a:t>1</a:t>
            </a:r>
            <a:r>
              <a:rPr lang="ja-JP" altLang="en-US" sz="2400" dirty="0">
                <a:latin typeface="+mn-ea"/>
              </a:rPr>
              <a:t>例</a:t>
            </a:r>
            <a:endParaRPr lang="en-US" altLang="ja-JP" sz="2400" dirty="0">
              <a:latin typeface="+mn-ea"/>
            </a:endParaRPr>
          </a:p>
        </p:txBody>
      </p:sp>
      <p:sp>
        <p:nvSpPr>
          <p:cNvPr id="14" name="タイトル 2"/>
          <p:cNvSpPr txBox="1">
            <a:spLocks noGrp="1"/>
          </p:cNvSpPr>
          <p:nvPr>
            <p:ph type="title"/>
          </p:nvPr>
        </p:nvSpPr>
        <p:spPr>
          <a:xfrm>
            <a:off x="0" y="-9991"/>
            <a:ext cx="9144000" cy="1143000"/>
          </a:xfrm>
          <a:prstGeom prst="rect">
            <a:avLst/>
          </a:prstGeom>
          <a:gradFill rotWithShape="1">
            <a:gsLst>
              <a:gs pos="0">
                <a:srgbClr val="003F77"/>
              </a:gs>
              <a:gs pos="50000">
                <a:srgbClr val="005FAD"/>
              </a:gs>
              <a:gs pos="100000">
                <a:srgbClr val="0072CE"/>
              </a:gs>
            </a:gsLst>
            <a:lin ang="5400000" scaled="1"/>
          </a:gradFill>
        </p:spPr>
        <p:txBody>
          <a:bodyPr vert="horz" lIns="91440" tIns="45720" rIns="91440" bIns="45720" rtlCol="0" anchor="ctr">
            <a:normAutofit/>
          </a:bodyPr>
          <a:lstStyle>
            <a:lvl1pPr algn="ctr" defTabSz="457200" rtl="0" eaLnBrk="1" latinLnBrk="0" hangingPunct="1">
              <a:spcBef>
                <a:spcPct val="0"/>
              </a:spcBef>
              <a:buNone/>
              <a:defRPr kumimoji="1" sz="3600" kern="1200">
                <a:solidFill>
                  <a:schemeClr val="tx1"/>
                </a:solidFill>
                <a:latin typeface="+mj-lt"/>
                <a:ea typeface="+mj-ea"/>
                <a:cs typeface="+mj-cs"/>
              </a:defRPr>
            </a:lvl1pPr>
          </a:lstStyle>
          <a:p>
            <a:pPr>
              <a:defRPr/>
            </a:pPr>
            <a:r>
              <a:rPr lang="ja-JP" altLang="en-US" dirty="0">
                <a:solidFill>
                  <a:schemeClr val="bg1">
                    <a:lumMod val="95000"/>
                  </a:schemeClr>
                </a:solidFill>
              </a:rPr>
              <a:t>センターで経験した被虐待児童例</a:t>
            </a:r>
            <a:endParaRPr lang="ja-JP" altLang="en-US" dirty="0">
              <a:solidFill>
                <a:schemeClr val="bg1">
                  <a:lumMod val="95000"/>
                </a:schemeClr>
              </a:solidFill>
              <a:effectLst>
                <a:outerShdw blurRad="38100" dist="38100" dir="2700000" algn="tl">
                  <a:srgbClr val="000000">
                    <a:alpha val="43137"/>
                  </a:srgbClr>
                </a:outerShdw>
              </a:effectLst>
            </a:endParaRPr>
          </a:p>
        </p:txBody>
      </p:sp>
      <p:sp>
        <p:nvSpPr>
          <p:cNvPr id="5" name="テキスト ボックス 4"/>
          <p:cNvSpPr txBox="1"/>
          <p:nvPr/>
        </p:nvSpPr>
        <p:spPr>
          <a:xfrm>
            <a:off x="2483768" y="3861048"/>
            <a:ext cx="6480720" cy="630942"/>
          </a:xfrm>
          <a:prstGeom prst="rect">
            <a:avLst/>
          </a:prstGeom>
          <a:noFill/>
        </p:spPr>
        <p:txBody>
          <a:bodyPr wrap="square" rtlCol="0">
            <a:spAutoFit/>
          </a:bodyPr>
          <a:lstStyle/>
          <a:p>
            <a:r>
              <a:rPr kumimoji="1" lang="ja-JP" altLang="en-US" sz="2400" dirty="0" smtClean="0"/>
              <a:t>＊市町子育て支援課、こども家庭センターへ</a:t>
            </a:r>
            <a:endParaRPr kumimoji="1" lang="ja-JP" altLang="en-US" sz="2400" dirty="0"/>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39</a:t>
            </a:fld>
            <a:endParaRPr kumimoji="0" lang="ja-JP" altLang="en-US"/>
          </a:p>
        </p:txBody>
      </p:sp>
    </p:spTree>
    <p:extLst>
      <p:ext uri="{BB962C8B-B14F-4D97-AF65-F5344CB8AC3E}">
        <p14:creationId xmlns:p14="http://schemas.microsoft.com/office/powerpoint/2010/main" val="1667618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931780901"/>
              </p:ext>
            </p:extLst>
          </p:nvPr>
        </p:nvGraphicFramePr>
        <p:xfrm>
          <a:off x="971600" y="1412777"/>
          <a:ext cx="6934200" cy="2492979"/>
        </p:xfrm>
        <a:graphic>
          <a:graphicData uri="http://schemas.openxmlformats.org/drawingml/2006/table">
            <a:tbl>
              <a:tblPr/>
              <a:tblGrid>
                <a:gridCol w="3467100"/>
                <a:gridCol w="3467100"/>
              </a:tblGrid>
              <a:tr h="57606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rgbClr val="000000"/>
                          </a:solidFill>
                          <a:effectLst/>
                          <a:latin typeface="Georgia" charset="0"/>
                          <a:ea typeface="ヒラギノ明朝 ProN W3" charset="0"/>
                          <a:cs typeface="ヒラギノ明朝 ProN W3" charset="0"/>
                          <a:sym typeface="Georgia" charset="0"/>
                        </a:rPr>
                        <a:t>診療時間</a:t>
                      </a:r>
                    </a:p>
                  </a:txBody>
                  <a:tcPr marT="45729" marB="45729" anchor="ctr" anchorCtr="1"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E8E8ED"/>
                    </a:solidFill>
                  </a:tcPr>
                </a:tc>
                <a:tc hMerge="1">
                  <a:txBody>
                    <a:bodyPr/>
                    <a:lstStyle/>
                    <a:p>
                      <a:endParaRPr kumimoji="1" lang="ja-JP" altLang="en-US"/>
                    </a:p>
                  </a:txBody>
                  <a:tcPr/>
                </a:tc>
              </a:tr>
              <a:tr h="6389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平日</a:t>
                      </a:r>
                    </a:p>
                  </a:txBody>
                  <a:tcPr marT="45729" marB="45729" anchor="ctr" anchorCtr="1"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CDCD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２０時</a:t>
                      </a:r>
                      <a:r>
                        <a:rPr kumimoji="1" lang="en-US" altLang="ja-JP" sz="24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a:t>
                      </a:r>
                      <a:r>
                        <a:rPr kumimoji="1" lang="ja-JP" altLang="en-US" sz="24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翌朝７時</a:t>
                      </a:r>
                    </a:p>
                  </a:txBody>
                  <a:tcPr marT="45729" marB="45729" anchor="ctr" anchorCtr="1"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CDCDDA"/>
                    </a:solidFill>
                  </a:tcPr>
                </a:tc>
              </a:tr>
              <a:tr h="6389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土曜日</a:t>
                      </a:r>
                    </a:p>
                  </a:txBody>
                  <a:tcPr marT="45729" marB="45729" anchor="ctr" anchorCtr="1"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１５時</a:t>
                      </a:r>
                      <a:r>
                        <a:rPr kumimoji="1" lang="en-US" altLang="ja-JP" sz="24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a:t>
                      </a:r>
                      <a:r>
                        <a:rPr kumimoji="1" lang="ja-JP" altLang="en-US" sz="24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翌朝７時</a:t>
                      </a:r>
                    </a:p>
                  </a:txBody>
                  <a:tcPr marT="45729" marB="45729" anchor="ctr" anchorCtr="1"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E8E8ED"/>
                    </a:solidFill>
                  </a:tcPr>
                </a:tc>
              </a:tr>
              <a:tr h="6389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日・祝日・年末年始</a:t>
                      </a:r>
                    </a:p>
                  </a:txBody>
                  <a:tcPr marT="45729" marB="45729" anchor="ctr" anchorCtr="1"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CDCD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000000"/>
                          </a:solidFill>
                          <a:effectLst/>
                          <a:latin typeface="Georgia" charset="0"/>
                          <a:ea typeface="ヒラギノ明朝 ProN W3" charset="0"/>
                          <a:cs typeface="ヒラギノ明朝 ProN W3" charset="0"/>
                          <a:sym typeface="Georgia" charset="0"/>
                        </a:rPr>
                        <a:t>８時</a:t>
                      </a:r>
                      <a:r>
                        <a:rPr kumimoji="1" lang="en-US" altLang="ja-JP" sz="2400" b="0" i="0" u="none" strike="noStrike" cap="none" normalizeH="0" baseline="0" dirty="0">
                          <a:ln>
                            <a:noFill/>
                          </a:ln>
                          <a:solidFill>
                            <a:srgbClr val="000000"/>
                          </a:solidFill>
                          <a:effectLst/>
                          <a:latin typeface="Georgia" charset="0"/>
                          <a:ea typeface="ヒラギノ明朝 ProN W3" charset="0"/>
                          <a:cs typeface="ヒラギノ明朝 ProN W3" charset="0"/>
                          <a:sym typeface="Georgia" charset="0"/>
                        </a:rPr>
                        <a:t>〜</a:t>
                      </a:r>
                      <a:r>
                        <a:rPr kumimoji="1" lang="ja-JP" altLang="en-US" sz="2400" b="0" i="0" u="none" strike="noStrike" cap="none" normalizeH="0" baseline="0" dirty="0">
                          <a:ln>
                            <a:noFill/>
                          </a:ln>
                          <a:solidFill>
                            <a:srgbClr val="000000"/>
                          </a:solidFill>
                          <a:effectLst/>
                          <a:latin typeface="Georgia" charset="0"/>
                          <a:ea typeface="ヒラギノ明朝 ProN W3" charset="0"/>
                          <a:cs typeface="ヒラギノ明朝 ProN W3" charset="0"/>
                          <a:sym typeface="Georgia" charset="0"/>
                        </a:rPr>
                        <a:t>翌朝７時</a:t>
                      </a:r>
                    </a:p>
                  </a:txBody>
                  <a:tcPr marT="45729" marB="45729" anchor="ctr" anchorCtr="1"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CDCDDA"/>
                    </a:solidFill>
                  </a:tcPr>
                </a:tc>
              </a:tr>
            </a:tbl>
          </a:graphicData>
        </a:graphic>
      </p:graphicFrame>
      <p:sp>
        <p:nvSpPr>
          <p:cNvPr id="18449" name="Rectangle 3"/>
          <p:cNvSpPr txBox="1">
            <a:spLocks noChangeArrowheads="1"/>
          </p:cNvSpPr>
          <p:nvPr/>
        </p:nvSpPr>
        <p:spPr bwMode="auto">
          <a:xfrm>
            <a:off x="304800" y="304800"/>
            <a:ext cx="8305800" cy="1028700"/>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eaLnBrk="0" hangingPunct="0">
              <a:lnSpc>
                <a:spcPct val="90000"/>
              </a:lnSpc>
              <a:spcBef>
                <a:spcPct val="0"/>
              </a:spcBef>
            </a:pPr>
            <a:r>
              <a:rPr lang="ja-JP" altLang="en-US" sz="3200">
                <a:solidFill>
                  <a:srgbClr val="000000"/>
                </a:solidFill>
              </a:rPr>
              <a:t>阪神北広域こども急病センター概要</a:t>
            </a:r>
          </a:p>
        </p:txBody>
      </p:sp>
      <p:sp>
        <p:nvSpPr>
          <p:cNvPr id="18450" name="正方形/長方形 4"/>
          <p:cNvSpPr>
            <a:spLocks noChangeArrowheads="1"/>
          </p:cNvSpPr>
          <p:nvPr/>
        </p:nvSpPr>
        <p:spPr bwMode="auto">
          <a:xfrm>
            <a:off x="1331640" y="4293096"/>
            <a:ext cx="6337300"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00000"/>
              </a:lnSpc>
              <a:tabLst>
                <a:tab pos="3495675" algn="r"/>
                <a:tab pos="5468938" algn="r"/>
              </a:tabLst>
            </a:pPr>
            <a:r>
              <a:rPr lang="ja-JP" altLang="en-US" sz="2400" dirty="0">
                <a:solidFill>
                  <a:srgbClr val="000000"/>
                </a:solidFill>
              </a:rPr>
              <a:t>年間受診者数：　</a:t>
            </a:r>
            <a:r>
              <a:rPr lang="en-US" altLang="ja-JP" sz="2400" dirty="0">
                <a:solidFill>
                  <a:srgbClr val="000000"/>
                </a:solidFill>
              </a:rPr>
              <a:t>	2008</a:t>
            </a:r>
            <a:r>
              <a:rPr lang="en-US" altLang="ja-JP" sz="2400" dirty="0" smtClean="0">
                <a:solidFill>
                  <a:srgbClr val="000000"/>
                </a:solidFill>
              </a:rPr>
              <a:t>:</a:t>
            </a:r>
            <a:r>
              <a:rPr lang="en-US" altLang="ja-JP" sz="2400" dirty="0">
                <a:solidFill>
                  <a:srgbClr val="000000"/>
                </a:solidFill>
              </a:rPr>
              <a:t>	25,350</a:t>
            </a:r>
            <a:r>
              <a:rPr lang="ja-JP" altLang="en-US" sz="2400" dirty="0">
                <a:solidFill>
                  <a:srgbClr val="000000"/>
                </a:solidFill>
              </a:rPr>
              <a:t>件</a:t>
            </a:r>
            <a:endParaRPr lang="en-US" altLang="ja-JP" sz="2400" dirty="0">
              <a:solidFill>
                <a:srgbClr val="000000"/>
              </a:solidFill>
            </a:endParaRPr>
          </a:p>
          <a:p>
            <a:pPr algn="l">
              <a:lnSpc>
                <a:spcPct val="100000"/>
              </a:lnSpc>
              <a:tabLst>
                <a:tab pos="3495675" algn="r"/>
                <a:tab pos="5468938" algn="r"/>
              </a:tabLst>
            </a:pPr>
            <a:r>
              <a:rPr lang="en-US" altLang="ja-JP" sz="2400" dirty="0">
                <a:solidFill>
                  <a:srgbClr val="000000"/>
                </a:solidFill>
              </a:rPr>
              <a:t>	2009</a:t>
            </a:r>
            <a:r>
              <a:rPr lang="en-US" altLang="ja-JP" sz="2400" dirty="0" smtClean="0">
                <a:solidFill>
                  <a:srgbClr val="000000"/>
                </a:solidFill>
              </a:rPr>
              <a:t>:</a:t>
            </a:r>
            <a:r>
              <a:rPr lang="en-US" altLang="ja-JP" sz="2400" dirty="0">
                <a:solidFill>
                  <a:srgbClr val="000000"/>
                </a:solidFill>
              </a:rPr>
              <a:t>	33,171</a:t>
            </a:r>
            <a:r>
              <a:rPr lang="ja-JP" altLang="en-US" sz="2400" dirty="0">
                <a:solidFill>
                  <a:srgbClr val="000000"/>
                </a:solidFill>
              </a:rPr>
              <a:t>件</a:t>
            </a:r>
            <a:endParaRPr lang="en-US" altLang="ja-JP" sz="2400" dirty="0">
              <a:solidFill>
                <a:srgbClr val="000000"/>
              </a:solidFill>
            </a:endParaRPr>
          </a:p>
          <a:p>
            <a:pPr algn="l">
              <a:lnSpc>
                <a:spcPct val="100000"/>
              </a:lnSpc>
              <a:tabLst>
                <a:tab pos="3495675" algn="r"/>
                <a:tab pos="5468938" algn="r"/>
              </a:tabLst>
            </a:pPr>
            <a:r>
              <a:rPr lang="en-US" altLang="ja-JP" sz="2400" dirty="0">
                <a:solidFill>
                  <a:srgbClr val="000000"/>
                </a:solidFill>
              </a:rPr>
              <a:t>	2010:	27,535</a:t>
            </a:r>
            <a:r>
              <a:rPr lang="ja-JP" altLang="en-US" sz="2400" dirty="0">
                <a:solidFill>
                  <a:srgbClr val="000000"/>
                </a:solidFill>
              </a:rPr>
              <a:t>件</a:t>
            </a:r>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4</a:t>
            </a:fld>
            <a:endParaRPr kumimoji="0" lang="ja-JP" alt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1353856" y="1037169"/>
            <a:ext cx="6490261" cy="807655"/>
          </a:xfrm>
          <a:gradFill rotWithShape="1">
            <a:gsLst>
              <a:gs pos="0">
                <a:srgbClr val="003F77"/>
              </a:gs>
              <a:gs pos="50000">
                <a:srgbClr val="005FAD"/>
              </a:gs>
              <a:gs pos="100000">
                <a:srgbClr val="0072CE"/>
              </a:gs>
            </a:gsLst>
            <a:lin ang="16200000" scaled="1"/>
          </a:gradFill>
        </p:spPr>
        <p:txBody>
          <a:bodyPr>
            <a:noAutofit/>
          </a:bodyPr>
          <a:lstStyle/>
          <a:p>
            <a:pPr eaLnBrk="1" hangingPunct="1"/>
            <a:r>
              <a:rPr lang="ja-JP" altLang="en-US" sz="3200" dirty="0" smtClean="0">
                <a:solidFill>
                  <a:schemeClr val="bg1"/>
                </a:solidFill>
                <a:latin typeface="+mn-ea"/>
                <a:ea typeface="+mn-ea"/>
              </a:rPr>
              <a:t>児童虐待への連鎖を断ち切るために</a:t>
            </a:r>
          </a:p>
        </p:txBody>
      </p:sp>
      <p:graphicFrame>
        <p:nvGraphicFramePr>
          <p:cNvPr id="7" name="図表 6"/>
          <p:cNvGraphicFramePr/>
          <p:nvPr>
            <p:extLst>
              <p:ext uri="{D42A27DB-BD31-4B8C-83A1-F6EECF244321}">
                <p14:modId xmlns:p14="http://schemas.microsoft.com/office/powerpoint/2010/main" val="523046609"/>
              </p:ext>
            </p:extLst>
          </p:nvPr>
        </p:nvGraphicFramePr>
        <p:xfrm>
          <a:off x="395536" y="1916832"/>
          <a:ext cx="8352928" cy="229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右矢印 8"/>
          <p:cNvSpPr/>
          <p:nvPr/>
        </p:nvSpPr>
        <p:spPr>
          <a:xfrm>
            <a:off x="2222607" y="3019049"/>
            <a:ext cx="734607" cy="20615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3600"/>
          </a:p>
        </p:txBody>
      </p:sp>
      <p:sp>
        <p:nvSpPr>
          <p:cNvPr id="10" name="右矢印 9"/>
          <p:cNvSpPr/>
          <p:nvPr/>
        </p:nvSpPr>
        <p:spPr>
          <a:xfrm>
            <a:off x="5257445" y="3001408"/>
            <a:ext cx="863600" cy="22379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400"/>
          </a:p>
        </p:txBody>
      </p:sp>
      <p:sp>
        <p:nvSpPr>
          <p:cNvPr id="11" name="正方形/長方形 10"/>
          <p:cNvSpPr/>
          <p:nvPr/>
        </p:nvSpPr>
        <p:spPr>
          <a:xfrm>
            <a:off x="5112983" y="2841071"/>
            <a:ext cx="1079500" cy="504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600" b="1" dirty="0" smtClean="0">
                <a:solidFill>
                  <a:srgbClr val="FF0000"/>
                </a:solidFill>
              </a:rPr>
              <a:t>×</a:t>
            </a:r>
            <a:endParaRPr lang="ja-JP" altLang="en-US" sz="3600" b="1" dirty="0">
              <a:solidFill>
                <a:srgbClr val="FF0000"/>
              </a:solidFill>
            </a:endParaRPr>
          </a:p>
        </p:txBody>
      </p:sp>
      <p:sp>
        <p:nvSpPr>
          <p:cNvPr id="14" name="タイトル 2"/>
          <p:cNvSpPr txBox="1">
            <a:spLocks/>
          </p:cNvSpPr>
          <p:nvPr/>
        </p:nvSpPr>
        <p:spPr>
          <a:xfrm>
            <a:off x="0" y="-26988"/>
            <a:ext cx="9144000" cy="935038"/>
          </a:xfrm>
          <a:prstGeom prst="rect">
            <a:avLst/>
          </a:prstGeom>
          <a:gradFill rotWithShape="1">
            <a:gsLst>
              <a:gs pos="0">
                <a:srgbClr val="003F77"/>
              </a:gs>
              <a:gs pos="50000">
                <a:srgbClr val="005FAD"/>
              </a:gs>
              <a:gs pos="100000">
                <a:srgbClr val="0072CE"/>
              </a:gs>
            </a:gsLst>
            <a:lin ang="5400000" scaled="1"/>
          </a:gradFill>
        </p:spPr>
        <p:txBody>
          <a:bodyPr vert="horz" lIns="91440" tIns="45720" rIns="91440" bIns="45720" rtlCol="0" anchor="ctr">
            <a:normAutofit lnSpcReduction="10000"/>
          </a:bodyPr>
          <a:lstStyle>
            <a:lvl1pPr algn="ctr" defTabSz="457200" rtl="0" eaLnBrk="1" latinLnBrk="0" hangingPunct="1">
              <a:spcBef>
                <a:spcPct val="0"/>
              </a:spcBef>
              <a:buNone/>
              <a:defRPr kumimoji="1" sz="3600" kern="1200">
                <a:solidFill>
                  <a:schemeClr val="tx1"/>
                </a:solidFill>
                <a:latin typeface="+mj-lt"/>
                <a:ea typeface="+mj-ea"/>
                <a:cs typeface="+mj-cs"/>
              </a:defRPr>
            </a:lvl1pPr>
          </a:lstStyle>
          <a:p>
            <a:pPr>
              <a:defRPr/>
            </a:pPr>
            <a:r>
              <a:rPr lang="ja-JP" altLang="en-US" dirty="0">
                <a:solidFill>
                  <a:schemeClr val="bg1"/>
                </a:solidFill>
                <a:effectLst>
                  <a:outerShdw blurRad="38100" dist="38100" dir="2700000" algn="tl">
                    <a:srgbClr val="000000">
                      <a:alpha val="43137"/>
                    </a:srgbClr>
                  </a:outerShdw>
                </a:effectLst>
              </a:rPr>
              <a:t>初期小児救急医療施設の役割</a:t>
            </a:r>
          </a:p>
        </p:txBody>
      </p:sp>
      <p:sp>
        <p:nvSpPr>
          <p:cNvPr id="15" name="正方形/長方形 14"/>
          <p:cNvSpPr/>
          <p:nvPr/>
        </p:nvSpPr>
        <p:spPr>
          <a:xfrm>
            <a:off x="2051050" y="2858712"/>
            <a:ext cx="1079500" cy="504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600" b="1" dirty="0" smtClean="0">
                <a:solidFill>
                  <a:srgbClr val="FF0000"/>
                </a:solidFill>
              </a:rPr>
              <a:t>×</a:t>
            </a:r>
            <a:endParaRPr lang="ja-JP" altLang="en-US" sz="3600" b="1" dirty="0">
              <a:solidFill>
                <a:srgbClr val="FF0000"/>
              </a:solidFill>
            </a:endParaRPr>
          </a:p>
        </p:txBody>
      </p:sp>
      <p:sp>
        <p:nvSpPr>
          <p:cNvPr id="5" name="正方形/長方形 4"/>
          <p:cNvSpPr/>
          <p:nvPr/>
        </p:nvSpPr>
        <p:spPr>
          <a:xfrm>
            <a:off x="683568" y="4149080"/>
            <a:ext cx="7892732" cy="553998"/>
          </a:xfrm>
          <a:prstGeom prst="rect">
            <a:avLst/>
          </a:prstGeom>
        </p:spPr>
        <p:txBody>
          <a:bodyPr wrap="square">
            <a:spAutoFit/>
          </a:bodyPr>
          <a:lstStyle/>
          <a:p>
            <a:pPr fontAlgn="auto">
              <a:lnSpc>
                <a:spcPct val="130000"/>
              </a:lnSpc>
              <a:spcBef>
                <a:spcPts val="0"/>
              </a:spcBef>
              <a:spcAft>
                <a:spcPts val="2400"/>
              </a:spcAft>
              <a:defRPr/>
            </a:pPr>
            <a:r>
              <a:rPr lang="ja-JP" altLang="en-US" sz="2400" dirty="0">
                <a:solidFill>
                  <a:srgbClr val="FF0000"/>
                </a:solidFill>
              </a:rPr>
              <a:t>「養育相談を必要としている家族」であることを見抜く。</a:t>
            </a:r>
          </a:p>
        </p:txBody>
      </p:sp>
      <p:sp>
        <p:nvSpPr>
          <p:cNvPr id="6" name="テキスト ボックス 5"/>
          <p:cNvSpPr txBox="1"/>
          <p:nvPr/>
        </p:nvSpPr>
        <p:spPr>
          <a:xfrm>
            <a:off x="2520268" y="4853170"/>
            <a:ext cx="4647426" cy="1845633"/>
          </a:xfrm>
          <a:prstGeom prst="rect">
            <a:avLst/>
          </a:prstGeom>
          <a:noFill/>
        </p:spPr>
        <p:txBody>
          <a:bodyPr wrap="none" rtlCol="0">
            <a:spAutoFit/>
          </a:bodyPr>
          <a:lstStyle/>
          <a:p>
            <a:pPr marL="457200" indent="-457200" algn="l">
              <a:lnSpc>
                <a:spcPct val="120000"/>
              </a:lnSpc>
              <a:buFont typeface="+mj-ea"/>
              <a:buAutoNum type="circleNumDbPlain"/>
            </a:pPr>
            <a:r>
              <a:rPr kumimoji="1" lang="ja-JP" altLang="en-US" sz="2400" dirty="0" smtClean="0"/>
              <a:t>不自然な身体所見</a:t>
            </a:r>
            <a:endParaRPr kumimoji="1" lang="en-US" altLang="ja-JP" sz="2400" dirty="0" smtClean="0"/>
          </a:p>
          <a:p>
            <a:pPr marL="457200" indent="-457200" algn="l">
              <a:lnSpc>
                <a:spcPct val="120000"/>
              </a:lnSpc>
              <a:buFont typeface="+mj-ea"/>
              <a:buAutoNum type="circleNumDbPlain"/>
            </a:pPr>
            <a:r>
              <a:rPr lang="ja-JP" altLang="en-US" sz="2400" dirty="0" smtClean="0"/>
              <a:t>辻褄の合わない説明</a:t>
            </a:r>
            <a:endParaRPr kumimoji="1" lang="en-US" altLang="ja-JP" sz="2400" dirty="0" smtClean="0"/>
          </a:p>
          <a:p>
            <a:pPr marL="457200" indent="-457200" algn="l">
              <a:lnSpc>
                <a:spcPct val="120000"/>
              </a:lnSpc>
              <a:buFont typeface="+mj-ea"/>
              <a:buAutoNum type="circleNumDbPlain"/>
            </a:pPr>
            <a:r>
              <a:rPr lang="ja-JP" altLang="en-US" sz="2400" dirty="0" smtClean="0"/>
              <a:t>不自然な親の態度、児の態度</a:t>
            </a:r>
            <a:endParaRPr kumimoji="1" lang="ja-JP" altLang="en-US" sz="2400" dirty="0"/>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40</a:t>
            </a:fld>
            <a:endParaRPr kumimoji="0" lang="ja-JP" altLang="en-US"/>
          </a:p>
        </p:txBody>
      </p:sp>
    </p:spTree>
    <p:extLst>
      <p:ext uri="{BB962C8B-B14F-4D97-AF65-F5344CB8AC3E}">
        <p14:creationId xmlns:p14="http://schemas.microsoft.com/office/powerpoint/2010/main" val="391121691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861048"/>
            <a:ext cx="2357353"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836712"/>
            <a:ext cx="33528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テキスト ボックス 4"/>
          <p:cNvSpPr txBox="1">
            <a:spLocks noChangeArrowheads="1"/>
          </p:cNvSpPr>
          <p:nvPr/>
        </p:nvSpPr>
        <p:spPr bwMode="auto">
          <a:xfrm>
            <a:off x="179512" y="5949280"/>
            <a:ext cx="67687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nSpc>
                <a:spcPct val="100000"/>
              </a:lnSpc>
            </a:pPr>
            <a:r>
              <a:rPr lang="ja-JP" altLang="en-US" sz="2800" dirty="0"/>
              <a:t>「育児室からの亡霊</a:t>
            </a:r>
            <a:r>
              <a:rPr lang="ja-JP" altLang="en-US" sz="2800" dirty="0" smtClean="0"/>
              <a:t>」</a:t>
            </a:r>
            <a:r>
              <a:rPr lang="ja-JP" altLang="en-US" dirty="0" smtClean="0"/>
              <a:t>毎日新聞朝野富三</a:t>
            </a:r>
            <a:r>
              <a:rPr lang="ja-JP" altLang="en-US" dirty="0"/>
              <a:t>訳</a:t>
            </a:r>
          </a:p>
        </p:txBody>
      </p:sp>
      <p:sp>
        <p:nvSpPr>
          <p:cNvPr id="2" name="正方形/長方形 1"/>
          <p:cNvSpPr/>
          <p:nvPr/>
        </p:nvSpPr>
        <p:spPr>
          <a:xfrm>
            <a:off x="5220072" y="908720"/>
            <a:ext cx="2592288" cy="2492990"/>
          </a:xfrm>
          <a:prstGeom prst="rect">
            <a:avLst/>
          </a:prstGeom>
        </p:spPr>
        <p:txBody>
          <a:bodyPr wrap="square">
            <a:spAutoFit/>
          </a:bodyPr>
          <a:lstStyle/>
          <a:p>
            <a:pPr marL="22225">
              <a:lnSpc>
                <a:spcPct val="100000"/>
              </a:lnSpc>
              <a:spcBef>
                <a:spcPct val="0"/>
              </a:spcBef>
              <a:spcAft>
                <a:spcPts val="2400"/>
              </a:spcAft>
            </a:pPr>
            <a:r>
              <a:rPr lang="ja-JP" altLang="en-US" sz="2400" dirty="0">
                <a:solidFill>
                  <a:schemeClr val="tx1"/>
                </a:solidFill>
                <a:latin typeface="ヒラギノ明朝 ProN W3" charset="0"/>
                <a:ea typeface="HG丸ｺﾞｼｯｸM-PRO" charset="0"/>
                <a:cs typeface="HG丸ｺﾞｼｯｸM-PRO" charset="0"/>
                <a:sym typeface="Lucida Grande" charset="0"/>
              </a:rPr>
              <a:t>乳幼児</a:t>
            </a:r>
            <a:r>
              <a:rPr lang="ja-JP" altLang="en-US" sz="2400" dirty="0" smtClean="0">
                <a:solidFill>
                  <a:schemeClr val="tx1"/>
                </a:solidFill>
                <a:latin typeface="ヒラギノ明朝 ProN W3" charset="0"/>
                <a:ea typeface="HG丸ｺﾞｼｯｸM-PRO" charset="0"/>
                <a:cs typeface="HG丸ｺﾞｼｯｸM-PRO" charset="0"/>
                <a:sym typeface="Lucida Grande" charset="0"/>
              </a:rPr>
              <a:t>虐待</a:t>
            </a:r>
            <a:endParaRPr lang="en-US" altLang="ja-JP" sz="2400" dirty="0" smtClean="0">
              <a:solidFill>
                <a:schemeClr val="tx1"/>
              </a:solidFill>
              <a:latin typeface="ヒラギノ明朝 ProN W3" charset="0"/>
              <a:ea typeface="HG丸ｺﾞｼｯｸM-PRO" charset="0"/>
              <a:cs typeface="HG丸ｺﾞｼｯｸM-PRO" charset="0"/>
              <a:sym typeface="Lucida Grande" charset="0"/>
            </a:endParaRPr>
          </a:p>
          <a:p>
            <a:pPr marL="22225">
              <a:lnSpc>
                <a:spcPct val="100000"/>
              </a:lnSpc>
              <a:spcBef>
                <a:spcPct val="0"/>
              </a:spcBef>
              <a:spcAft>
                <a:spcPts val="2400"/>
              </a:spcAft>
            </a:pPr>
            <a:endParaRPr lang="en-US" altLang="ja-JP" sz="2400" dirty="0">
              <a:solidFill>
                <a:schemeClr val="tx1"/>
              </a:solidFill>
              <a:latin typeface="ヒラギノ明朝 ProN W3" charset="0"/>
              <a:ea typeface="HG丸ｺﾞｼｯｸM-PRO" charset="0"/>
              <a:cs typeface="HG丸ｺﾞｼｯｸM-PRO" charset="0"/>
              <a:sym typeface="Lucida Grande" charset="0"/>
            </a:endParaRPr>
          </a:p>
          <a:p>
            <a:pPr marL="22225">
              <a:lnSpc>
                <a:spcPct val="100000"/>
              </a:lnSpc>
              <a:spcBef>
                <a:spcPct val="0"/>
              </a:spcBef>
              <a:spcAft>
                <a:spcPts val="2400"/>
              </a:spcAft>
              <a:buFont typeface="Wingdings" charset="0"/>
              <a:buChar char="ü"/>
            </a:pPr>
            <a:r>
              <a:rPr lang="ja-JP" altLang="en-US" sz="2400" dirty="0" smtClean="0">
                <a:solidFill>
                  <a:schemeClr val="tx1"/>
                </a:solidFill>
                <a:latin typeface="ヒラギノ明朝 ProN W3" charset="0"/>
                <a:ea typeface="HG丸ｺﾞｼｯｸM-PRO" charset="0"/>
                <a:cs typeface="HG丸ｺﾞｼｯｸM-PRO" charset="0"/>
                <a:sym typeface="Lucida Grande" charset="0"/>
              </a:rPr>
              <a:t>いじめ</a:t>
            </a:r>
            <a:endParaRPr lang="en-US" altLang="ja-JP" sz="2400" dirty="0">
              <a:solidFill>
                <a:schemeClr val="tx1"/>
              </a:solidFill>
              <a:latin typeface="ヒラギノ明朝 ProN W3" charset="0"/>
              <a:ea typeface="HG丸ｺﾞｼｯｸM-PRO" charset="0"/>
              <a:cs typeface="HG丸ｺﾞｼｯｸM-PRO" charset="0"/>
              <a:sym typeface="Lucida Grande" charset="0"/>
            </a:endParaRPr>
          </a:p>
          <a:p>
            <a:pPr marL="22225">
              <a:lnSpc>
                <a:spcPct val="100000"/>
              </a:lnSpc>
              <a:spcBef>
                <a:spcPct val="0"/>
              </a:spcBef>
              <a:spcAft>
                <a:spcPts val="2400"/>
              </a:spcAft>
              <a:buFont typeface="Wingdings" charset="0"/>
              <a:buChar char="ü"/>
            </a:pPr>
            <a:r>
              <a:rPr lang="ja-JP" altLang="en-US" sz="2400" dirty="0">
                <a:solidFill>
                  <a:schemeClr val="tx1"/>
                </a:solidFill>
                <a:latin typeface="ヒラギノ明朝 ProN W3" charset="0"/>
                <a:ea typeface="HG丸ｺﾞｼｯｸM-PRO" charset="0"/>
                <a:cs typeface="HG丸ｺﾞｼｯｸM-PRO" charset="0"/>
                <a:sym typeface="Lucida Grande" charset="0"/>
              </a:rPr>
              <a:t>非行・暴力</a:t>
            </a:r>
            <a:endParaRPr lang="en-US" altLang="ja-JP" sz="2400" dirty="0">
              <a:solidFill>
                <a:schemeClr val="tx1"/>
              </a:solidFill>
              <a:latin typeface="ヒラギノ明朝 ProN W3" charset="0"/>
              <a:ea typeface="HG丸ｺﾞｼｯｸM-PRO" charset="0"/>
              <a:cs typeface="HG丸ｺﾞｼｯｸM-PRO" charset="0"/>
              <a:sym typeface="Lucida Grande" charset="0"/>
            </a:endParaRPr>
          </a:p>
        </p:txBody>
      </p:sp>
      <p:sp>
        <p:nvSpPr>
          <p:cNvPr id="7" name="下矢印 3"/>
          <p:cNvSpPr>
            <a:spLocks noChangeArrowheads="1"/>
          </p:cNvSpPr>
          <p:nvPr/>
        </p:nvSpPr>
        <p:spPr bwMode="auto">
          <a:xfrm>
            <a:off x="6372200" y="1556792"/>
            <a:ext cx="228600" cy="533400"/>
          </a:xfrm>
          <a:prstGeom prst="downArrow">
            <a:avLst>
              <a:gd name="adj1" fmla="val 50000"/>
              <a:gd name="adj2" fmla="val 50005"/>
            </a:avLst>
          </a:prstGeom>
          <a:blipFill dpi="0" rotWithShape="0">
            <a:blip r:embed="rId5"/>
            <a:srcRect/>
            <a:tile tx="0" ty="0" sx="100000" sy="100000" flip="none" algn="tl"/>
          </a:blip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ja-JP" altLang="en-US"/>
          </a:p>
        </p:txBody>
      </p:sp>
      <p:sp>
        <p:nvSpPr>
          <p:cNvPr id="3" name="スライド番号プレースホルダー 2"/>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41</a:t>
            </a:fld>
            <a:endParaRPr kumimoji="0" lang="ja-JP" altLang="en-US"/>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slide(fromRight)">
                                      <p:cBhvr>
                                        <p:cTn id="7" dur="500"/>
                                        <p:tgtEl>
                                          <p:spTgt spid="14339"/>
                                        </p:tgtEl>
                                      </p:cBhvr>
                                    </p:animEffect>
                                  </p:childTnLst>
                                  <p:subTnLst>
                                    <p:audio>
                                      <p:cMediaNode>
                                        <p:cTn display="0" masterRel="sameClick">
                                          <p:stCondLst>
                                            <p:cond evt="begin" delay="0">
                                              <p:tn val="5"/>
                                            </p:cond>
                                          </p:stCondLst>
                                          <p:endCondLst>
                                            <p:cond evt="onStopAudio" delay="0">
                                              <p:tgtEl>
                                                <p:sldTgt/>
                                              </p:tgtEl>
                                            </p:cond>
                                          </p:endCondLst>
                                        </p:cTn>
                                        <p:tgtEl>
                                          <p:sndTgt r:embed="rId2" name="カメラ"/>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864096"/>
          </a:xfrm>
        </p:spPr>
        <p:txBody>
          <a:bodyPr/>
          <a:lstStyle/>
          <a:p>
            <a:r>
              <a:rPr lang="ja-JP" altLang="en-US" dirty="0"/>
              <a:t>“三つ子の魂百までも”</a:t>
            </a:r>
            <a:endParaRPr kumimoji="1" lang="ja-JP" altLang="en-US" dirty="0"/>
          </a:p>
        </p:txBody>
      </p:sp>
      <p:sp>
        <p:nvSpPr>
          <p:cNvPr id="4" name="サブタイトル 2"/>
          <p:cNvSpPr>
            <a:spLocks noGrp="1"/>
          </p:cNvSpPr>
          <p:nvPr>
            <p:ph idx="1"/>
          </p:nvPr>
        </p:nvSpPr>
        <p:spPr>
          <a:xfrm>
            <a:off x="395536" y="1196752"/>
            <a:ext cx="8229600" cy="460648"/>
          </a:xfrm>
        </p:spPr>
        <p:txBody>
          <a:bodyPr>
            <a:normAutofit/>
          </a:bodyPr>
          <a:lstStyle/>
          <a:p>
            <a:pPr marL="0" indent="0">
              <a:buNone/>
            </a:pPr>
            <a:r>
              <a:rPr kumimoji="1" lang="ja-JP" altLang="en-US" sz="2400" dirty="0" smtClean="0"/>
              <a:t>世界８０カ国もの国々でも、遥か昔からの言い伝えがあります</a:t>
            </a:r>
            <a:endParaRPr kumimoji="1" lang="ja-JP" altLang="en-US" sz="2400" dirty="0"/>
          </a:p>
        </p:txBody>
      </p:sp>
      <p:grpSp>
        <p:nvGrpSpPr>
          <p:cNvPr id="5" name="図形グループ 4"/>
          <p:cNvGrpSpPr/>
          <p:nvPr/>
        </p:nvGrpSpPr>
        <p:grpSpPr>
          <a:xfrm>
            <a:off x="1043608" y="2060848"/>
            <a:ext cx="7272808" cy="1100907"/>
            <a:chOff x="3808428" y="1783057"/>
            <a:chExt cx="5037106" cy="1100907"/>
          </a:xfrm>
        </p:grpSpPr>
        <p:sp>
          <p:nvSpPr>
            <p:cNvPr id="6" name="角丸四角形 5"/>
            <p:cNvSpPr/>
            <p:nvPr/>
          </p:nvSpPr>
          <p:spPr>
            <a:xfrm>
              <a:off x="3844400" y="1783057"/>
              <a:ext cx="4965163" cy="1100907"/>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808428" y="1833611"/>
              <a:ext cx="5037106" cy="369332"/>
            </a:xfrm>
            <a:prstGeom prst="rect">
              <a:avLst/>
            </a:prstGeom>
            <a:noFill/>
          </p:spPr>
          <p:txBody>
            <a:bodyPr wrap="none" rtlCol="0">
              <a:spAutoFit/>
            </a:bodyPr>
            <a:lstStyle/>
            <a:p>
              <a:r>
                <a:rPr kumimoji="1" lang="en-US" altLang="ja-JP" dirty="0" smtClean="0"/>
                <a:t>What is learned in the cradle is carried to the grave.</a:t>
              </a:r>
              <a:endParaRPr kumimoji="1" lang="ja-JP" altLang="en-US" dirty="0"/>
            </a:p>
          </p:txBody>
        </p:sp>
        <p:sp>
          <p:nvSpPr>
            <p:cNvPr id="8" name="テキスト ボックス 7"/>
            <p:cNvSpPr txBox="1"/>
            <p:nvPr/>
          </p:nvSpPr>
          <p:spPr>
            <a:xfrm>
              <a:off x="4320572" y="2202943"/>
              <a:ext cx="4012818" cy="541174"/>
            </a:xfrm>
            <a:prstGeom prst="rect">
              <a:avLst/>
            </a:prstGeom>
            <a:noFill/>
          </p:spPr>
          <p:txBody>
            <a:bodyPr wrap="none" rtlCol="0">
              <a:spAutoFit/>
            </a:bodyPr>
            <a:lstStyle/>
            <a:p>
              <a:pPr algn="ctr"/>
              <a:r>
                <a:rPr kumimoji="1" lang="ja-JP" altLang="en-US" dirty="0" smtClean="0"/>
                <a:t>揺りかごの中で覚えたことは墓場まで持っていく</a:t>
              </a:r>
              <a:endParaRPr kumimoji="1" lang="en-US" altLang="ja-JP" dirty="0" smtClean="0"/>
            </a:p>
          </p:txBody>
        </p:sp>
      </p:grpSp>
      <p:grpSp>
        <p:nvGrpSpPr>
          <p:cNvPr id="9" name="図形グループ 8"/>
          <p:cNvGrpSpPr/>
          <p:nvPr/>
        </p:nvGrpSpPr>
        <p:grpSpPr>
          <a:xfrm>
            <a:off x="1115616" y="3573016"/>
            <a:ext cx="7184495" cy="1100907"/>
            <a:chOff x="3809078" y="5066251"/>
            <a:chExt cx="4965422" cy="1100907"/>
          </a:xfrm>
        </p:grpSpPr>
        <p:sp>
          <p:nvSpPr>
            <p:cNvPr id="10" name="角丸四角形 9"/>
            <p:cNvSpPr/>
            <p:nvPr/>
          </p:nvSpPr>
          <p:spPr>
            <a:xfrm>
              <a:off x="3809208" y="5066251"/>
              <a:ext cx="4965163" cy="1100907"/>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809078" y="5143520"/>
              <a:ext cx="4965422" cy="369332"/>
            </a:xfrm>
            <a:prstGeom prst="rect">
              <a:avLst/>
            </a:prstGeom>
            <a:noFill/>
          </p:spPr>
          <p:txBody>
            <a:bodyPr wrap="none" rtlCol="0">
              <a:spAutoFit/>
            </a:bodyPr>
            <a:lstStyle/>
            <a:p>
              <a:r>
                <a:rPr kumimoji="1" lang="en-US" altLang="ja-JP" dirty="0" smtClean="0"/>
                <a:t>Il </a:t>
              </a:r>
              <a:r>
                <a:rPr kumimoji="1" lang="en-US" altLang="ja-JP" dirty="0" err="1" smtClean="0"/>
                <a:t>carattere</a:t>
              </a:r>
              <a:r>
                <a:rPr kumimoji="1" lang="en-US" altLang="ja-JP" dirty="0" smtClean="0"/>
                <a:t> </a:t>
              </a:r>
              <a:r>
                <a:rPr kumimoji="1" lang="en-US" altLang="ja-JP" dirty="0" err="1" smtClean="0"/>
                <a:t>aqquisito</a:t>
              </a:r>
              <a:r>
                <a:rPr kumimoji="1" lang="en-US" altLang="ja-JP" dirty="0" smtClean="0"/>
                <a:t> </a:t>
              </a:r>
              <a:r>
                <a:rPr kumimoji="1" lang="en-US" altLang="ja-JP" dirty="0" err="1" smtClean="0"/>
                <a:t>nell</a:t>
              </a:r>
              <a:r>
                <a:rPr kumimoji="1" lang="en-US" altLang="ja-JP" dirty="0" smtClean="0"/>
                <a:t>’ </a:t>
              </a:r>
              <a:r>
                <a:rPr kumimoji="1" lang="en-US" altLang="ja-JP" dirty="0" err="1" smtClean="0"/>
                <a:t>infanzia</a:t>
              </a:r>
              <a:r>
                <a:rPr kumimoji="1" lang="en-US" altLang="ja-JP" dirty="0" smtClean="0"/>
                <a:t> non cambia </a:t>
              </a:r>
              <a:r>
                <a:rPr kumimoji="1" lang="en-US" altLang="ja-JP" dirty="0" err="1" smtClean="0"/>
                <a:t>mai</a:t>
              </a:r>
              <a:r>
                <a:rPr kumimoji="1" lang="en-US" altLang="ja-JP" dirty="0" smtClean="0"/>
                <a:t>.</a:t>
              </a:r>
              <a:endParaRPr kumimoji="1" lang="ja-JP" altLang="en-US" dirty="0"/>
            </a:p>
          </p:txBody>
        </p:sp>
        <p:sp>
          <p:nvSpPr>
            <p:cNvPr id="12" name="テキスト ボックス 11"/>
            <p:cNvSpPr txBox="1"/>
            <p:nvPr/>
          </p:nvSpPr>
          <p:spPr>
            <a:xfrm>
              <a:off x="4278100" y="5512852"/>
              <a:ext cx="4027379" cy="541174"/>
            </a:xfrm>
            <a:prstGeom prst="rect">
              <a:avLst/>
            </a:prstGeom>
            <a:noFill/>
          </p:spPr>
          <p:txBody>
            <a:bodyPr wrap="none" rtlCol="0">
              <a:spAutoFit/>
            </a:bodyPr>
            <a:lstStyle/>
            <a:p>
              <a:pPr algn="ctr"/>
              <a:r>
                <a:rPr kumimoji="1" lang="ja-JP" altLang="en-US" dirty="0" smtClean="0"/>
                <a:t>幼いときに植え付けられた性格は一生変わらない</a:t>
              </a:r>
              <a:endParaRPr kumimoji="1" lang="en-US" altLang="ja-JP" dirty="0" smtClean="0"/>
            </a:p>
          </p:txBody>
        </p:sp>
      </p:grpSp>
      <p:grpSp>
        <p:nvGrpSpPr>
          <p:cNvPr id="13" name="図形グループ 12"/>
          <p:cNvGrpSpPr/>
          <p:nvPr/>
        </p:nvGrpSpPr>
        <p:grpSpPr>
          <a:xfrm>
            <a:off x="1043608" y="5085184"/>
            <a:ext cx="7200800" cy="1100907"/>
            <a:chOff x="3293111" y="5413489"/>
            <a:chExt cx="5669837" cy="1100907"/>
          </a:xfrm>
        </p:grpSpPr>
        <p:pic>
          <p:nvPicPr>
            <p:cNvPr id="14" name="図 13" descr="スーダン.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0905" y="5431084"/>
              <a:ext cx="4354249" cy="555995"/>
            </a:xfrm>
            <a:prstGeom prst="rect">
              <a:avLst/>
            </a:prstGeom>
          </p:spPr>
        </p:pic>
        <p:sp>
          <p:nvSpPr>
            <p:cNvPr id="15" name="テキスト ボックス 14"/>
            <p:cNvSpPr txBox="1"/>
            <p:nvPr/>
          </p:nvSpPr>
          <p:spPr>
            <a:xfrm>
              <a:off x="3530950" y="5868065"/>
              <a:ext cx="5194157" cy="541174"/>
            </a:xfrm>
            <a:prstGeom prst="rect">
              <a:avLst/>
            </a:prstGeom>
            <a:noFill/>
          </p:spPr>
          <p:txBody>
            <a:bodyPr wrap="none" rtlCol="0">
              <a:spAutoFit/>
            </a:bodyPr>
            <a:lstStyle/>
            <a:p>
              <a:pPr algn="ctr"/>
              <a:r>
                <a:rPr kumimoji="1" lang="ja-JP" altLang="en-US" dirty="0" smtClean="0"/>
                <a:t>非常に幼いときに学んだ事は石に刻まれたようなものだ</a:t>
              </a:r>
              <a:endParaRPr kumimoji="1" lang="en-US" altLang="ja-JP" dirty="0" smtClean="0"/>
            </a:p>
          </p:txBody>
        </p:sp>
        <p:sp>
          <p:nvSpPr>
            <p:cNvPr id="16" name="角丸四角形 15"/>
            <p:cNvSpPr/>
            <p:nvPr/>
          </p:nvSpPr>
          <p:spPr>
            <a:xfrm>
              <a:off x="3293111" y="5413489"/>
              <a:ext cx="5669837" cy="1100907"/>
            </a:xfrm>
            <a:prstGeom prst="roundRect">
              <a:avLst/>
            </a:prstGeom>
            <a:no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7" name="正方形/長方形 16"/>
          <p:cNvSpPr/>
          <p:nvPr/>
        </p:nvSpPr>
        <p:spPr>
          <a:xfrm>
            <a:off x="251520" y="4581128"/>
            <a:ext cx="3262432" cy="541174"/>
          </a:xfrm>
          <a:prstGeom prst="rect">
            <a:avLst/>
          </a:prstGeom>
        </p:spPr>
        <p:txBody>
          <a:bodyPr wrap="none">
            <a:spAutoFit/>
          </a:bodyPr>
          <a:lstStyle/>
          <a:p>
            <a:r>
              <a:rPr lang="ja-JP" altLang="en-US" dirty="0"/>
              <a:t>ヨルダン　（アラビア語）</a:t>
            </a:r>
            <a:endParaRPr kumimoji="1" lang="ja-JP" altLang="en-US" dirty="0"/>
          </a:p>
        </p:txBody>
      </p:sp>
      <p:sp>
        <p:nvSpPr>
          <p:cNvPr id="18" name="正方形/長方形 17"/>
          <p:cNvSpPr/>
          <p:nvPr/>
        </p:nvSpPr>
        <p:spPr>
          <a:xfrm>
            <a:off x="251520" y="1484784"/>
            <a:ext cx="2236510" cy="541174"/>
          </a:xfrm>
          <a:prstGeom prst="rect">
            <a:avLst/>
          </a:prstGeom>
        </p:spPr>
        <p:txBody>
          <a:bodyPr wrap="none">
            <a:spAutoFit/>
          </a:bodyPr>
          <a:lstStyle/>
          <a:p>
            <a:r>
              <a:rPr lang="ja-JP" altLang="en-US" dirty="0"/>
              <a:t>英国、米国、豪州</a:t>
            </a:r>
          </a:p>
        </p:txBody>
      </p:sp>
      <p:sp>
        <p:nvSpPr>
          <p:cNvPr id="19" name="正方形/長方形 18"/>
          <p:cNvSpPr/>
          <p:nvPr/>
        </p:nvSpPr>
        <p:spPr>
          <a:xfrm>
            <a:off x="323528" y="3068960"/>
            <a:ext cx="1200329" cy="541174"/>
          </a:xfrm>
          <a:prstGeom prst="rect">
            <a:avLst/>
          </a:prstGeom>
        </p:spPr>
        <p:txBody>
          <a:bodyPr wrap="none">
            <a:spAutoFit/>
          </a:bodyPr>
          <a:lstStyle/>
          <a:p>
            <a:pPr algn="l"/>
            <a:r>
              <a:rPr lang="ja-JP" altLang="en-US" dirty="0"/>
              <a:t>イタリア</a:t>
            </a:r>
          </a:p>
        </p:txBody>
      </p:sp>
      <p:sp>
        <p:nvSpPr>
          <p:cNvPr id="3" name="スライド番号プレースホルダー 2"/>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42</a:t>
            </a:fld>
            <a:endParaRPr kumimoji="0" lang="ja-JP" altLang="en-US"/>
          </a:p>
        </p:txBody>
      </p:sp>
    </p:spTree>
    <p:extLst>
      <p:ext uri="{BB962C8B-B14F-4D97-AF65-F5344CB8AC3E}">
        <p14:creationId xmlns:p14="http://schemas.microsoft.com/office/powerpoint/2010/main" val="415452595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864096"/>
          </a:xfrm>
        </p:spPr>
        <p:txBody>
          <a:bodyPr/>
          <a:lstStyle/>
          <a:p>
            <a:r>
              <a:rPr lang="ja-JP" altLang="en-US" dirty="0"/>
              <a:t>“三つ子の魂百までも”</a:t>
            </a:r>
            <a:endParaRPr kumimoji="1" lang="ja-JP" altLang="en-US" dirty="0"/>
          </a:p>
        </p:txBody>
      </p:sp>
      <p:sp>
        <p:nvSpPr>
          <p:cNvPr id="4" name="サブタイトル 2"/>
          <p:cNvSpPr>
            <a:spLocks noGrp="1"/>
          </p:cNvSpPr>
          <p:nvPr>
            <p:ph idx="1"/>
          </p:nvPr>
        </p:nvSpPr>
        <p:spPr>
          <a:xfrm>
            <a:off x="395536" y="1196752"/>
            <a:ext cx="8229600" cy="460648"/>
          </a:xfrm>
        </p:spPr>
        <p:txBody>
          <a:bodyPr>
            <a:normAutofit/>
          </a:bodyPr>
          <a:lstStyle/>
          <a:p>
            <a:pPr marL="0" indent="0">
              <a:buNone/>
            </a:pPr>
            <a:r>
              <a:rPr kumimoji="1" lang="ja-JP" altLang="en-US" sz="2400" dirty="0" smtClean="0"/>
              <a:t>世界８０カ国もの国々でも、遥か昔からの言い伝えがあります</a:t>
            </a:r>
            <a:endParaRPr kumimoji="1" lang="ja-JP" altLang="en-US" sz="2400" dirty="0"/>
          </a:p>
        </p:txBody>
      </p:sp>
      <p:grpSp>
        <p:nvGrpSpPr>
          <p:cNvPr id="20" name="図形グループ 19"/>
          <p:cNvGrpSpPr/>
          <p:nvPr/>
        </p:nvGrpSpPr>
        <p:grpSpPr>
          <a:xfrm>
            <a:off x="1043608" y="2348880"/>
            <a:ext cx="6048672" cy="1440160"/>
            <a:chOff x="89272" y="2012855"/>
            <a:chExt cx="4325223" cy="1100907"/>
          </a:xfrm>
        </p:grpSpPr>
        <p:sp>
          <p:nvSpPr>
            <p:cNvPr id="21" name="角丸四角形 20"/>
            <p:cNvSpPr/>
            <p:nvPr/>
          </p:nvSpPr>
          <p:spPr>
            <a:xfrm>
              <a:off x="89272" y="2012855"/>
              <a:ext cx="4325223" cy="1100907"/>
            </a:xfrm>
            <a:prstGeom prst="roundRect">
              <a:avLst/>
            </a:prstGeom>
            <a:solidFill>
              <a:srgbClr val="CC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441405" y="2012855"/>
              <a:ext cx="1620957" cy="523220"/>
            </a:xfrm>
            <a:prstGeom prst="rect">
              <a:avLst/>
            </a:prstGeom>
            <a:noFill/>
          </p:spPr>
          <p:txBody>
            <a:bodyPr wrap="none" rtlCol="0">
              <a:spAutoFit/>
            </a:bodyPr>
            <a:lstStyle/>
            <a:p>
              <a:r>
                <a:rPr kumimoji="1" lang="ja-JP" altLang="en-US" sz="2800" dirty="0" smtClean="0"/>
                <a:t>三歳看老</a:t>
              </a:r>
              <a:endParaRPr kumimoji="1" lang="ja-JP" altLang="en-US" sz="2800" dirty="0"/>
            </a:p>
          </p:txBody>
        </p:sp>
        <p:sp>
          <p:nvSpPr>
            <p:cNvPr id="23" name="テキスト ボックス 22"/>
            <p:cNvSpPr txBox="1"/>
            <p:nvPr/>
          </p:nvSpPr>
          <p:spPr>
            <a:xfrm>
              <a:off x="718646" y="2467431"/>
              <a:ext cx="3066472" cy="413692"/>
            </a:xfrm>
            <a:prstGeom prst="rect">
              <a:avLst/>
            </a:prstGeom>
            <a:noFill/>
          </p:spPr>
          <p:txBody>
            <a:bodyPr wrap="none" rtlCol="0">
              <a:spAutoFit/>
            </a:bodyPr>
            <a:lstStyle/>
            <a:p>
              <a:pPr algn="ctr"/>
              <a:r>
                <a:rPr kumimoji="1" lang="ja-JP" altLang="en-US" dirty="0" smtClean="0"/>
                <a:t>三歳の子どもをみたら老後がわかる</a:t>
              </a:r>
              <a:endParaRPr kumimoji="1" lang="en-US" altLang="ja-JP" dirty="0" smtClean="0"/>
            </a:p>
          </p:txBody>
        </p:sp>
      </p:grpSp>
      <p:grpSp>
        <p:nvGrpSpPr>
          <p:cNvPr id="24" name="図形グループ 23"/>
          <p:cNvGrpSpPr/>
          <p:nvPr/>
        </p:nvGrpSpPr>
        <p:grpSpPr>
          <a:xfrm>
            <a:off x="1043608" y="4509120"/>
            <a:ext cx="6048672" cy="1440160"/>
            <a:chOff x="89273" y="3919076"/>
            <a:chExt cx="4325223" cy="1100907"/>
          </a:xfrm>
        </p:grpSpPr>
        <p:pic>
          <p:nvPicPr>
            <p:cNvPr id="25" name="図 24" descr="韓国.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506" y="3919076"/>
              <a:ext cx="3530756" cy="423352"/>
            </a:xfrm>
            <a:prstGeom prst="rect">
              <a:avLst/>
            </a:prstGeom>
          </p:spPr>
        </p:pic>
        <p:sp>
          <p:nvSpPr>
            <p:cNvPr id="26" name="テキスト ボックス 25"/>
            <p:cNvSpPr txBox="1"/>
            <p:nvPr/>
          </p:nvSpPr>
          <p:spPr>
            <a:xfrm>
              <a:off x="354596" y="4396672"/>
              <a:ext cx="3794576" cy="413692"/>
            </a:xfrm>
            <a:prstGeom prst="rect">
              <a:avLst/>
            </a:prstGeom>
            <a:noFill/>
          </p:spPr>
          <p:txBody>
            <a:bodyPr wrap="none" rtlCol="0">
              <a:spAutoFit/>
            </a:bodyPr>
            <a:lstStyle/>
            <a:p>
              <a:pPr algn="ctr"/>
              <a:r>
                <a:rPr kumimoji="1" lang="ja-JP" altLang="en-US" dirty="0" smtClean="0"/>
                <a:t>３歳までに学んだ事は８０歳までもち続ける</a:t>
              </a:r>
              <a:endParaRPr kumimoji="1" lang="en-US" altLang="ja-JP" dirty="0" smtClean="0"/>
            </a:p>
          </p:txBody>
        </p:sp>
        <p:sp>
          <p:nvSpPr>
            <p:cNvPr id="27" name="角丸四角形 26"/>
            <p:cNvSpPr/>
            <p:nvPr/>
          </p:nvSpPr>
          <p:spPr>
            <a:xfrm>
              <a:off x="89273" y="3919076"/>
              <a:ext cx="4325223" cy="1100907"/>
            </a:xfrm>
            <a:prstGeom prst="roundRect">
              <a:avLst/>
            </a:prstGeom>
            <a:no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 name="正方形/長方形 2"/>
          <p:cNvSpPr/>
          <p:nvPr/>
        </p:nvSpPr>
        <p:spPr>
          <a:xfrm>
            <a:off x="539552" y="1844824"/>
            <a:ext cx="2236510" cy="541174"/>
          </a:xfrm>
          <a:prstGeom prst="rect">
            <a:avLst/>
          </a:prstGeom>
        </p:spPr>
        <p:txBody>
          <a:bodyPr wrap="none">
            <a:spAutoFit/>
          </a:bodyPr>
          <a:lstStyle/>
          <a:p>
            <a:r>
              <a:rPr lang="ja-JP" altLang="en-US" dirty="0"/>
              <a:t>中国、台湾、香港</a:t>
            </a:r>
          </a:p>
        </p:txBody>
      </p:sp>
      <p:sp>
        <p:nvSpPr>
          <p:cNvPr id="28" name="正方形/長方形 27"/>
          <p:cNvSpPr/>
          <p:nvPr/>
        </p:nvSpPr>
        <p:spPr>
          <a:xfrm>
            <a:off x="683568" y="3933056"/>
            <a:ext cx="697627" cy="541174"/>
          </a:xfrm>
          <a:prstGeom prst="rect">
            <a:avLst/>
          </a:prstGeom>
        </p:spPr>
        <p:txBody>
          <a:bodyPr wrap="none">
            <a:spAutoFit/>
          </a:bodyPr>
          <a:lstStyle/>
          <a:p>
            <a:r>
              <a:rPr lang="ja-JP" altLang="en-US" dirty="0"/>
              <a:t>韓国</a:t>
            </a:r>
            <a:endParaRPr kumimoji="1" lang="ja-JP" altLang="en-US" dirty="0"/>
          </a:p>
        </p:txBody>
      </p:sp>
      <p:sp>
        <p:nvSpPr>
          <p:cNvPr id="5" name="スライド番号プレースホルダー 4"/>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43</a:t>
            </a:fld>
            <a:endParaRPr kumimoji="0" lang="ja-JP" altLang="en-US"/>
          </a:p>
        </p:txBody>
      </p:sp>
    </p:spTree>
    <p:extLst>
      <p:ext uri="{BB962C8B-B14F-4D97-AF65-F5344CB8AC3E}">
        <p14:creationId xmlns:p14="http://schemas.microsoft.com/office/powerpoint/2010/main" val="353799000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644008" y="4077072"/>
            <a:ext cx="2326478" cy="720710"/>
          </a:xfrm>
          <a:prstGeom prst="rect">
            <a:avLst/>
          </a:prstGeom>
        </p:spPr>
        <p:txBody>
          <a:bodyPr wrap="none">
            <a:spAutoFit/>
          </a:bodyPr>
          <a:lstStyle/>
          <a:p>
            <a:r>
              <a:rPr lang="en-US" altLang="ja-JP" sz="2800" dirty="0"/>
              <a:t>Erikson, 1977</a:t>
            </a:r>
            <a:endParaRPr lang="ja-JP" altLang="en-US" sz="2800" dirty="0"/>
          </a:p>
        </p:txBody>
      </p:sp>
      <p:sp>
        <p:nvSpPr>
          <p:cNvPr id="8" name="タイトル 7"/>
          <p:cNvSpPr>
            <a:spLocks noGrp="1"/>
          </p:cNvSpPr>
          <p:nvPr>
            <p:ph type="title"/>
          </p:nvPr>
        </p:nvSpPr>
        <p:spPr>
          <a:xfrm>
            <a:off x="251520" y="980728"/>
            <a:ext cx="8229600" cy="2520280"/>
          </a:xfrm>
        </p:spPr>
        <p:txBody>
          <a:bodyPr>
            <a:normAutofit/>
          </a:bodyPr>
          <a:lstStyle/>
          <a:p>
            <a:pPr marL="0" indent="268288">
              <a:lnSpc>
                <a:spcPct val="150000"/>
              </a:lnSpc>
            </a:pPr>
            <a:r>
              <a:rPr lang="ja-JP" altLang="en-US" sz="2800" dirty="0">
                <a:latin typeface="ヒラギノ明朝 ProN W3"/>
                <a:ea typeface="ヒラギノ明朝 ProN W3"/>
                <a:cs typeface="ヒラギノ明朝 ProN W3"/>
              </a:rPr>
              <a:t>学童期までに、基本的信頼感・自律性・自主性が育っておれば、「勤勉性」を身に付けることができるが、育っていなければ「劣等感」を持ってしまう</a:t>
            </a:r>
            <a:r>
              <a:rPr lang="ja-JP" altLang="en-US" sz="2800" dirty="0" smtClean="0">
                <a:latin typeface="ヒラギノ明朝 ProN W3"/>
                <a:ea typeface="ヒラギノ明朝 ProN W3"/>
                <a:cs typeface="ヒラギノ明朝 ProN W3"/>
              </a:rPr>
              <a:t>。</a:t>
            </a:r>
            <a:endParaRPr kumimoji="1" lang="ja-JP" altLang="en-US" sz="2800" dirty="0"/>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44</a:t>
            </a:fld>
            <a:endParaRPr kumimoji="0" lang="ja-JP" altLang="en-US"/>
          </a:p>
        </p:txBody>
      </p:sp>
    </p:spTree>
    <p:extLst>
      <p:ext uri="{BB962C8B-B14F-4D97-AF65-F5344CB8AC3E}">
        <p14:creationId xmlns:p14="http://schemas.microsoft.com/office/powerpoint/2010/main" val="143527741"/>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6"/>
          <p:cNvSpPr/>
          <p:nvPr/>
        </p:nvSpPr>
        <p:spPr bwMode="auto">
          <a:xfrm>
            <a:off x="395536" y="1628800"/>
            <a:ext cx="7924800" cy="42672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a:defRPr/>
            </a:pPr>
            <a:endParaRPr lang="ja-JP" altLang="en-US" sz="2800">
              <a:solidFill>
                <a:srgbClr val="3D4A2F"/>
              </a:solidFill>
              <a:latin typeface="Georgia" charset="0"/>
              <a:ea typeface="ヒラギノ明朝 ProN W3" charset="0"/>
              <a:cs typeface="ヒラギノ明朝 ProN W3" charset="0"/>
            </a:endParaRPr>
          </a:p>
        </p:txBody>
      </p:sp>
      <p:sp>
        <p:nvSpPr>
          <p:cNvPr id="4" name="円/楕円 3"/>
          <p:cNvSpPr/>
          <p:nvPr/>
        </p:nvSpPr>
        <p:spPr bwMode="auto">
          <a:xfrm>
            <a:off x="471736" y="2009800"/>
            <a:ext cx="5638800" cy="35814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a:defRPr/>
            </a:pPr>
            <a:endParaRPr lang="ja-JP" altLang="en-US" sz="2800">
              <a:solidFill>
                <a:srgbClr val="3D4A2F"/>
              </a:solidFill>
              <a:latin typeface="Georgia" charset="0"/>
              <a:ea typeface="ヒラギノ明朝 ProN W3" charset="0"/>
              <a:cs typeface="ヒラギノ明朝 ProN W3" charset="0"/>
            </a:endParaRPr>
          </a:p>
        </p:txBody>
      </p:sp>
      <p:sp>
        <p:nvSpPr>
          <p:cNvPr id="5" name="円/楕円 4"/>
          <p:cNvSpPr/>
          <p:nvPr/>
        </p:nvSpPr>
        <p:spPr bwMode="auto">
          <a:xfrm>
            <a:off x="471736" y="2390800"/>
            <a:ext cx="3505200" cy="26670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a:lstStyle/>
          <a:p>
            <a:pPr>
              <a:defRPr/>
            </a:pPr>
            <a:endParaRPr lang="ja-JP" altLang="en-US" sz="2800">
              <a:solidFill>
                <a:srgbClr val="3D4A2F"/>
              </a:solidFill>
              <a:latin typeface="Georgia" charset="0"/>
              <a:ea typeface="ヒラギノ明朝 ProN W3" charset="0"/>
              <a:cs typeface="ヒラギノ明朝 ProN W3" charset="0"/>
            </a:endParaRPr>
          </a:p>
        </p:txBody>
      </p:sp>
      <p:sp>
        <p:nvSpPr>
          <p:cNvPr id="6" name="円/楕円 5"/>
          <p:cNvSpPr/>
          <p:nvPr/>
        </p:nvSpPr>
        <p:spPr bwMode="auto">
          <a:xfrm>
            <a:off x="471736" y="2886100"/>
            <a:ext cx="1752600" cy="17145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defRPr/>
            </a:pPr>
            <a:endParaRPr lang="ja-JP" altLang="en-US" sz="2800">
              <a:solidFill>
                <a:schemeClr val="bg1"/>
              </a:solidFill>
              <a:latin typeface="Georgia" charset="0"/>
              <a:ea typeface="ヒラギノ明朝 ProN W3" charset="0"/>
              <a:cs typeface="ヒラギノ明朝 ProN W3" charset="0"/>
            </a:endParaRPr>
          </a:p>
        </p:txBody>
      </p:sp>
      <p:sp>
        <p:nvSpPr>
          <p:cNvPr id="62469" name="Rectangle 4"/>
          <p:cNvSpPr>
            <a:spLocks/>
          </p:cNvSpPr>
          <p:nvPr/>
        </p:nvSpPr>
        <p:spPr bwMode="auto">
          <a:xfrm>
            <a:off x="0" y="426380"/>
            <a:ext cx="8892480" cy="628377"/>
          </a:xfrm>
          <a:prstGeom prst="rect">
            <a:avLst/>
          </a:prstGeom>
          <a:noFill/>
          <a:ln>
            <a:noFill/>
          </a:ln>
          <a:effectLst>
            <a:outerShdw dist="127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p>
            <a:r>
              <a:rPr lang="ja-JP" altLang="en-US" sz="2800" dirty="0">
                <a:solidFill>
                  <a:schemeClr val="tx1"/>
                </a:solidFill>
                <a:latin typeface="ヒラギノ明朝 ProN W3" charset="0"/>
                <a:ea typeface="HG丸ｺﾞｼｯｸM-PRO" charset="0"/>
                <a:cs typeface="HG丸ｺﾞｼｯｸM-PRO" charset="0"/>
              </a:rPr>
              <a:t>子どもの発達・成長に応じた生活環境・行動の変化</a:t>
            </a:r>
          </a:p>
        </p:txBody>
      </p:sp>
      <p:sp>
        <p:nvSpPr>
          <p:cNvPr id="62470" name="テキスト ボックス 8"/>
          <p:cNvSpPr txBox="1">
            <a:spLocks noChangeArrowheads="1"/>
          </p:cNvSpPr>
          <p:nvPr/>
        </p:nvSpPr>
        <p:spPr bwMode="auto">
          <a:xfrm>
            <a:off x="2206080" y="2848000"/>
            <a:ext cx="1620957" cy="160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sz="2800"/>
              <a:t>母親周辺</a:t>
            </a:r>
            <a:endParaRPr lang="en-US" altLang="ja-JP" sz="2800"/>
          </a:p>
          <a:p>
            <a:r>
              <a:rPr lang="ja-JP" altLang="en-US" sz="2800"/>
              <a:t>家庭</a:t>
            </a:r>
          </a:p>
        </p:txBody>
      </p:sp>
      <p:sp>
        <p:nvSpPr>
          <p:cNvPr id="62471" name="正方形/長方形 9"/>
          <p:cNvSpPr>
            <a:spLocks noChangeArrowheads="1"/>
          </p:cNvSpPr>
          <p:nvPr/>
        </p:nvSpPr>
        <p:spPr bwMode="auto">
          <a:xfrm>
            <a:off x="915681" y="3257575"/>
            <a:ext cx="902811" cy="72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800" dirty="0">
                <a:solidFill>
                  <a:srgbClr val="FFFFFF"/>
                </a:solidFill>
              </a:rPr>
              <a:t>母体</a:t>
            </a:r>
          </a:p>
        </p:txBody>
      </p:sp>
      <p:sp>
        <p:nvSpPr>
          <p:cNvPr id="62472" name="テキスト ボックス 11"/>
          <p:cNvSpPr txBox="1">
            <a:spLocks noChangeArrowheads="1"/>
          </p:cNvSpPr>
          <p:nvPr/>
        </p:nvSpPr>
        <p:spPr bwMode="auto">
          <a:xfrm>
            <a:off x="3892739" y="2467000"/>
            <a:ext cx="1620957" cy="249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sz="2800"/>
              <a:t>学び場</a:t>
            </a:r>
            <a:endParaRPr lang="en-US" altLang="ja-JP" sz="2800"/>
          </a:p>
          <a:p>
            <a:r>
              <a:rPr lang="ja-JP" altLang="en-US" sz="2800"/>
              <a:t>遊び場</a:t>
            </a:r>
            <a:endParaRPr lang="en-US" altLang="ja-JP" sz="2800"/>
          </a:p>
          <a:p>
            <a:r>
              <a:rPr lang="ja-JP" altLang="en-US" sz="2800"/>
              <a:t>地域社会</a:t>
            </a:r>
          </a:p>
        </p:txBody>
      </p:sp>
      <p:sp>
        <p:nvSpPr>
          <p:cNvPr id="62473" name="正方形/長方形 12"/>
          <p:cNvSpPr>
            <a:spLocks noChangeArrowheads="1"/>
          </p:cNvSpPr>
          <p:nvPr/>
        </p:nvSpPr>
        <p:spPr bwMode="auto">
          <a:xfrm>
            <a:off x="6344633" y="3257575"/>
            <a:ext cx="1620957" cy="72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800"/>
              <a:t>地球環境</a:t>
            </a:r>
          </a:p>
        </p:txBody>
      </p:sp>
      <p:grpSp>
        <p:nvGrpSpPr>
          <p:cNvPr id="2" name="図形グループ 1"/>
          <p:cNvGrpSpPr/>
          <p:nvPr/>
        </p:nvGrpSpPr>
        <p:grpSpPr>
          <a:xfrm>
            <a:off x="323528" y="5877272"/>
            <a:ext cx="8010951" cy="720710"/>
            <a:chOff x="415221" y="1466292"/>
            <a:chExt cx="8010951" cy="720710"/>
          </a:xfrm>
        </p:grpSpPr>
        <p:sp>
          <p:nvSpPr>
            <p:cNvPr id="62474" name="テキスト ボックス 14"/>
            <p:cNvSpPr txBox="1">
              <a:spLocks noChangeArrowheads="1"/>
            </p:cNvSpPr>
            <p:nvPr/>
          </p:nvSpPr>
          <p:spPr bwMode="auto">
            <a:xfrm>
              <a:off x="2545219" y="1466292"/>
              <a:ext cx="1620957" cy="72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dist"/>
              <a:r>
                <a:rPr lang="ja-JP" altLang="en-US" sz="2800" dirty="0"/>
                <a:t>乳幼児期</a:t>
              </a:r>
            </a:p>
          </p:txBody>
        </p:sp>
        <p:sp>
          <p:nvSpPr>
            <p:cNvPr id="62475" name="テキスト ボックス 15"/>
            <p:cNvSpPr txBox="1">
              <a:spLocks noChangeArrowheads="1"/>
            </p:cNvSpPr>
            <p:nvPr/>
          </p:nvSpPr>
          <p:spPr bwMode="auto">
            <a:xfrm>
              <a:off x="5034290" y="1466292"/>
              <a:ext cx="1261884" cy="72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dist"/>
              <a:r>
                <a:rPr lang="ja-JP" altLang="en-US" sz="2800"/>
                <a:t>学童期</a:t>
              </a:r>
            </a:p>
          </p:txBody>
        </p:sp>
        <p:sp>
          <p:nvSpPr>
            <p:cNvPr id="62476" name="テキスト ボックス 16"/>
            <p:cNvSpPr txBox="1">
              <a:spLocks noChangeArrowheads="1"/>
            </p:cNvSpPr>
            <p:nvPr/>
          </p:nvSpPr>
          <p:spPr bwMode="auto">
            <a:xfrm>
              <a:off x="7164288" y="1466292"/>
              <a:ext cx="1261884" cy="72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dist"/>
              <a:r>
                <a:rPr lang="ja-JP" altLang="en-US" sz="2800" dirty="0"/>
                <a:t>成人期</a:t>
              </a:r>
            </a:p>
          </p:txBody>
        </p:sp>
        <p:sp>
          <p:nvSpPr>
            <p:cNvPr id="62477" name="右矢印 18"/>
            <p:cNvSpPr>
              <a:spLocks noChangeArrowheads="1"/>
            </p:cNvSpPr>
            <p:nvPr/>
          </p:nvSpPr>
          <p:spPr bwMode="auto">
            <a:xfrm>
              <a:off x="1907704" y="1700808"/>
              <a:ext cx="304800" cy="457200"/>
            </a:xfrm>
            <a:prstGeom prst="rightArrow">
              <a:avLst>
                <a:gd name="adj1" fmla="val 50000"/>
                <a:gd name="adj2" fmla="val 50000"/>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ja-JP" altLang="en-US" sz="2800"/>
            </a:p>
          </p:txBody>
        </p:sp>
        <p:sp>
          <p:nvSpPr>
            <p:cNvPr id="62478" name="右矢印 19"/>
            <p:cNvSpPr>
              <a:spLocks noChangeArrowheads="1"/>
            </p:cNvSpPr>
            <p:nvPr/>
          </p:nvSpPr>
          <p:spPr bwMode="auto">
            <a:xfrm>
              <a:off x="4211960" y="1700808"/>
              <a:ext cx="304800" cy="457200"/>
            </a:xfrm>
            <a:prstGeom prst="rightArrow">
              <a:avLst>
                <a:gd name="adj1" fmla="val 50000"/>
                <a:gd name="adj2" fmla="val 50000"/>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ja-JP" altLang="en-US" sz="2800"/>
            </a:p>
          </p:txBody>
        </p:sp>
        <p:sp>
          <p:nvSpPr>
            <p:cNvPr id="62479" name="右矢印 20"/>
            <p:cNvSpPr>
              <a:spLocks noChangeArrowheads="1"/>
            </p:cNvSpPr>
            <p:nvPr/>
          </p:nvSpPr>
          <p:spPr bwMode="auto">
            <a:xfrm>
              <a:off x="6516216" y="1700808"/>
              <a:ext cx="304800" cy="457200"/>
            </a:xfrm>
            <a:prstGeom prst="rightArrow">
              <a:avLst>
                <a:gd name="adj1" fmla="val 50000"/>
                <a:gd name="adj2" fmla="val 50000"/>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ja-JP" altLang="en-US" sz="2800"/>
            </a:p>
          </p:txBody>
        </p:sp>
        <p:sp>
          <p:nvSpPr>
            <p:cNvPr id="62480" name="テキスト ボックス 21"/>
            <p:cNvSpPr txBox="1">
              <a:spLocks noChangeArrowheads="1"/>
            </p:cNvSpPr>
            <p:nvPr/>
          </p:nvSpPr>
          <p:spPr bwMode="auto">
            <a:xfrm>
              <a:off x="415221" y="1466292"/>
              <a:ext cx="1261884" cy="72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dist"/>
              <a:r>
                <a:rPr lang="ja-JP" altLang="en-US" sz="2800" dirty="0"/>
                <a:t>胎児期</a:t>
              </a:r>
            </a:p>
          </p:txBody>
        </p:sp>
      </p:grpSp>
      <p:sp>
        <p:nvSpPr>
          <p:cNvPr id="3" name="スライド番号プレースホルダー 2"/>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45</a:t>
            </a:fld>
            <a:endParaRPr kumimoji="0" lang="ja-JP"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ChangeArrowheads="1"/>
          </p:cNvSpPr>
          <p:nvPr>
            <p:ph type="title"/>
          </p:nvPr>
        </p:nvSpPr>
        <p:spPr>
          <a:xfrm>
            <a:off x="584200" y="1587500"/>
            <a:ext cx="7861300" cy="3302000"/>
          </a:xfrm>
        </p:spPr>
        <p:txBody>
          <a:bodyPr>
            <a:normAutofit fontScale="90000"/>
          </a:bodyPr>
          <a:lstStyle/>
          <a:p>
            <a:pPr algn="ctr" eaLnBrk="1" hangingPunct="1">
              <a:lnSpc>
                <a:spcPct val="200000"/>
              </a:lnSpc>
              <a:spcBef>
                <a:spcPts val="2500"/>
              </a:spcBef>
            </a:pPr>
            <a:r>
              <a:rPr kumimoji="0" lang="ja-JP" altLang="en-US" dirty="0">
                <a:solidFill>
                  <a:schemeClr val="tx1"/>
                </a:solidFill>
                <a:latin typeface="ヒラギノ明朝 ProN W3"/>
                <a:ea typeface="ヒラギノ明朝 ProN W3"/>
                <a:cs typeface="ヒラギノ明朝 ProN W3"/>
              </a:rPr>
              <a:t>美しい環境こそが、</a:t>
            </a:r>
            <a:br>
              <a:rPr kumimoji="0" lang="ja-JP" altLang="en-US" dirty="0">
                <a:solidFill>
                  <a:schemeClr val="tx1"/>
                </a:solidFill>
                <a:latin typeface="ヒラギノ明朝 ProN W3"/>
                <a:ea typeface="ヒラギノ明朝 ProN W3"/>
                <a:cs typeface="ヒラギノ明朝 ProN W3"/>
              </a:rPr>
            </a:br>
            <a:r>
              <a:rPr kumimoji="0" lang="ja-JP" altLang="en-US" dirty="0">
                <a:solidFill>
                  <a:schemeClr val="tx1"/>
                </a:solidFill>
                <a:latin typeface="ヒラギノ明朝 ProN W3"/>
                <a:ea typeface="ヒラギノ明朝 ProN W3"/>
                <a:cs typeface="ヒラギノ明朝 ProN W3"/>
              </a:rPr>
              <a:t>未来の子ども達への</a:t>
            </a:r>
            <a:br>
              <a:rPr kumimoji="0" lang="ja-JP" altLang="en-US" dirty="0">
                <a:solidFill>
                  <a:schemeClr val="tx1"/>
                </a:solidFill>
                <a:latin typeface="ヒラギノ明朝 ProN W3"/>
                <a:ea typeface="ヒラギノ明朝 ProN W3"/>
                <a:cs typeface="ヒラギノ明朝 ProN W3"/>
              </a:rPr>
            </a:br>
            <a:r>
              <a:rPr kumimoji="0" lang="ja-JP" altLang="en-US" dirty="0">
                <a:solidFill>
                  <a:schemeClr val="tx1"/>
                </a:solidFill>
                <a:latin typeface="ヒラギノ明朝 ProN W3"/>
                <a:ea typeface="ヒラギノ明朝 ProN W3"/>
                <a:cs typeface="ヒラギノ明朝 ProN W3"/>
              </a:rPr>
              <a:t>最高のプレゼント</a:t>
            </a:r>
          </a:p>
        </p:txBody>
      </p:sp>
      <p:sp>
        <p:nvSpPr>
          <p:cNvPr id="68610" name="テキスト ボックス 2"/>
          <p:cNvSpPr txBox="1">
            <a:spLocks noChangeArrowheads="1"/>
          </p:cNvSpPr>
          <p:nvPr/>
        </p:nvSpPr>
        <p:spPr bwMode="auto">
          <a:xfrm>
            <a:off x="2743200" y="152400"/>
            <a:ext cx="27479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sz="4800">
                <a:solidFill>
                  <a:schemeClr val="bg1"/>
                </a:solidFill>
              </a:rPr>
              <a:t>最後に</a:t>
            </a:r>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46</a:t>
            </a:fld>
            <a:endParaRPr kumimoji="0" lang="ja-JP"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title"/>
          </p:nvPr>
        </p:nvSpPr>
        <p:spPr>
          <a:xfrm>
            <a:off x="611560" y="304800"/>
            <a:ext cx="7999040" cy="1028700"/>
          </a:xfrm>
        </p:spPr>
        <p:txBody>
          <a:bodyPr/>
          <a:lstStyle/>
          <a:p>
            <a:r>
              <a:rPr lang="ja-JP" altLang="en-US" sz="3200" dirty="0">
                <a:solidFill>
                  <a:srgbClr val="000000"/>
                </a:solidFill>
                <a:latin typeface="Georgia" charset="0"/>
                <a:ea typeface="ヒラギノ明朝 ProN W3" charset="0"/>
                <a:cs typeface="ヒラギノ明朝 ProN W3" charset="0"/>
              </a:rPr>
              <a:t>初期こども急病センターでは</a:t>
            </a:r>
          </a:p>
        </p:txBody>
      </p:sp>
      <p:sp>
        <p:nvSpPr>
          <p:cNvPr id="20482" name="正方形/長方形 4"/>
          <p:cNvSpPr>
            <a:spLocks noChangeArrowheads="1"/>
          </p:cNvSpPr>
          <p:nvPr/>
        </p:nvSpPr>
        <p:spPr bwMode="auto">
          <a:xfrm>
            <a:off x="1331640" y="1196752"/>
            <a:ext cx="5943600" cy="142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0363" indent="-360363" algn="l">
              <a:buFont typeface="Wingdings" charset="0"/>
              <a:buChar char="ü"/>
            </a:pPr>
            <a:r>
              <a:rPr lang="ja-JP" altLang="en-US" sz="2400" dirty="0">
                <a:latin typeface="ヒラギノ明朝 ProN W3"/>
                <a:ea typeface="ヒラギノ明朝 ProN W3"/>
                <a:cs typeface="ヒラギノ明朝 ProN W3"/>
              </a:rPr>
              <a:t>日替わりの患者さん</a:t>
            </a:r>
            <a:endParaRPr lang="en-US" altLang="ja-JP" sz="2400" dirty="0">
              <a:latin typeface="ヒラギノ明朝 ProN W3"/>
              <a:ea typeface="ヒラギノ明朝 ProN W3"/>
              <a:cs typeface="ヒラギノ明朝 ProN W3"/>
            </a:endParaRPr>
          </a:p>
          <a:p>
            <a:pPr marL="360363" indent="-360363" algn="l">
              <a:buFont typeface="Wingdings" charset="0"/>
              <a:buChar char="ü"/>
            </a:pPr>
            <a:r>
              <a:rPr lang="ja-JP" altLang="en-US" sz="2400" dirty="0">
                <a:latin typeface="ヒラギノ明朝 ProN W3"/>
                <a:ea typeface="ヒラギノ明朝 ProN W3"/>
                <a:cs typeface="ヒラギノ明朝 ProN W3"/>
              </a:rPr>
              <a:t>日替わりの医療</a:t>
            </a:r>
            <a:r>
              <a:rPr lang="ja-JP" altLang="en-US" sz="2400" dirty="0" smtClean="0">
                <a:latin typeface="ヒラギノ明朝 ProN W3"/>
                <a:ea typeface="ヒラギノ明朝 ProN W3"/>
                <a:cs typeface="ヒラギノ明朝 ProN W3"/>
              </a:rPr>
              <a:t>従事者の</a:t>
            </a:r>
            <a:r>
              <a:rPr lang="ja-JP" altLang="en-US" sz="2400" dirty="0">
                <a:latin typeface="ヒラギノ明朝 ProN W3"/>
                <a:ea typeface="ヒラギノ明朝 ProN W3"/>
                <a:cs typeface="ヒラギノ明朝 ProN W3"/>
              </a:rPr>
              <a:t>中</a:t>
            </a:r>
            <a:r>
              <a:rPr lang="ja-JP" altLang="en-US" sz="2400" dirty="0" smtClean="0">
                <a:latin typeface="ヒラギノ明朝 ProN W3"/>
                <a:ea typeface="ヒラギノ明朝 ProN W3"/>
                <a:cs typeface="ヒラギノ明朝 ProN W3"/>
              </a:rPr>
              <a:t>で</a:t>
            </a:r>
            <a:r>
              <a:rPr lang="en-US" altLang="ja-JP" sz="2400" dirty="0" smtClean="0">
                <a:latin typeface="ヒラギノ明朝 ProN W3"/>
                <a:ea typeface="ヒラギノ明朝 ProN W3"/>
                <a:cs typeface="ヒラギノ明朝 ProN W3"/>
              </a:rPr>
              <a:t>,</a:t>
            </a:r>
            <a:endParaRPr lang="en-US" altLang="ja-JP" sz="2400" dirty="0">
              <a:latin typeface="ヒラギノ明朝 ProN W3"/>
              <a:ea typeface="ヒラギノ明朝 ProN W3"/>
              <a:cs typeface="ヒラギノ明朝 ProN W3"/>
            </a:endParaRPr>
          </a:p>
        </p:txBody>
      </p:sp>
      <p:sp>
        <p:nvSpPr>
          <p:cNvPr id="20483" name="テキスト ボックス 3"/>
          <p:cNvSpPr txBox="1">
            <a:spLocks noChangeArrowheads="1"/>
          </p:cNvSpPr>
          <p:nvPr/>
        </p:nvSpPr>
        <p:spPr bwMode="auto">
          <a:xfrm>
            <a:off x="539552" y="2996952"/>
            <a:ext cx="6288901" cy="72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sz="2800" dirty="0"/>
              <a:t>安全・安心の医療を提供するために、</a:t>
            </a:r>
            <a:endParaRPr lang="en-US" altLang="ja-JP" sz="2800" dirty="0"/>
          </a:p>
        </p:txBody>
      </p:sp>
      <p:sp>
        <p:nvSpPr>
          <p:cNvPr id="20484" name="正方形/長方形 4"/>
          <p:cNvSpPr>
            <a:spLocks noChangeArrowheads="1"/>
          </p:cNvSpPr>
          <p:nvPr/>
        </p:nvSpPr>
        <p:spPr bwMode="auto">
          <a:xfrm>
            <a:off x="2051720" y="3789040"/>
            <a:ext cx="6858000"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Wingdings" charset="0"/>
              <a:buChar char="Ø"/>
            </a:pPr>
            <a:r>
              <a:rPr kumimoji="1" lang="ja-JP" altLang="en-US" sz="2400" dirty="0"/>
              <a:t>看護師によるトリアージ、電話相談</a:t>
            </a:r>
            <a:endParaRPr kumimoji="1" lang="en-US" altLang="ja-JP" sz="2400" dirty="0"/>
          </a:p>
          <a:p>
            <a:pPr algn="l">
              <a:buFont typeface="Wingdings" charset="0"/>
              <a:buChar char="Ø"/>
            </a:pPr>
            <a:r>
              <a:rPr kumimoji="1" lang="en-US" altLang="ja-JP" sz="2400" dirty="0"/>
              <a:t>IT</a:t>
            </a:r>
            <a:r>
              <a:rPr kumimoji="1" lang="ja-JP" altLang="en-US" sz="2400" dirty="0"/>
              <a:t>の積極的活用</a:t>
            </a:r>
            <a:endParaRPr kumimoji="1" lang="en-US" altLang="ja-JP" sz="2400" dirty="0"/>
          </a:p>
          <a:p>
            <a:pPr algn="l">
              <a:buFont typeface="Wingdings" charset="0"/>
              <a:buChar char="Ø"/>
            </a:pPr>
            <a:r>
              <a:rPr kumimoji="1" lang="ja-JP" altLang="en-US" sz="2400" dirty="0"/>
              <a:t>市民への啓発活動　「こんなときどうする」</a:t>
            </a:r>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5</a:t>
            </a:fld>
            <a:endParaRPr kumimoji="0"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タイトル 1"/>
          <p:cNvSpPr>
            <a:spLocks noGrp="1"/>
          </p:cNvSpPr>
          <p:nvPr>
            <p:ph type="title"/>
          </p:nvPr>
        </p:nvSpPr>
        <p:spPr>
          <a:xfrm>
            <a:off x="1371600" y="228600"/>
            <a:ext cx="6200775" cy="1143000"/>
          </a:xfrm>
        </p:spPr>
        <p:txBody>
          <a:bodyPr/>
          <a:lstStyle/>
          <a:p>
            <a:r>
              <a:rPr lang="ja-JP" altLang="en-US" sz="4000">
                <a:latin typeface="ヒラギノ明朝 ProN W3" charset="0"/>
                <a:ea typeface="ヒラギノ明朝 ProN W3" charset="0"/>
                <a:cs typeface="ヒラギノ明朝 ProN W3" charset="0"/>
              </a:rPr>
              <a:t>子どもが急病になったら</a:t>
            </a:r>
          </a:p>
        </p:txBody>
      </p:sp>
      <p:sp>
        <p:nvSpPr>
          <p:cNvPr id="8" name="角丸四角形 7"/>
          <p:cNvSpPr/>
          <p:nvPr/>
        </p:nvSpPr>
        <p:spPr>
          <a:xfrm>
            <a:off x="457200" y="1752600"/>
            <a:ext cx="1100138" cy="4191000"/>
          </a:xfrm>
          <a:prstGeom prst="roundRect">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a:solidFill>
                  <a:schemeClr val="bg2"/>
                </a:solidFill>
                <a:latin typeface="ヒラギノ明朝 ProN W3" charset="0"/>
                <a:ea typeface="ＭＳ Ｐゴシック" charset="0"/>
                <a:cs typeface="ＭＳ Ｐゴシック" charset="0"/>
              </a:rPr>
              <a:t>症</a:t>
            </a:r>
            <a:endParaRPr lang="en-US" altLang="ja-JP" sz="2400">
              <a:solidFill>
                <a:schemeClr val="bg2"/>
              </a:solidFill>
              <a:latin typeface="ヒラギノ明朝 ProN W3" charset="0"/>
              <a:ea typeface="ヒラギノ明朝 ProN W3" charset="0"/>
              <a:cs typeface="ヒラギノ明朝 ProN W3" charset="0"/>
            </a:endParaRPr>
          </a:p>
          <a:p>
            <a:pPr>
              <a:defRPr/>
            </a:pPr>
            <a:r>
              <a:rPr lang="ja-JP" altLang="en-US" sz="2400">
                <a:solidFill>
                  <a:schemeClr val="bg2"/>
                </a:solidFill>
                <a:latin typeface="ヒラギノ明朝 ProN W3" charset="0"/>
                <a:ea typeface="ＭＳ Ｐゴシック" charset="0"/>
                <a:cs typeface="ＭＳ Ｐゴシック" charset="0"/>
              </a:rPr>
              <a:t>状</a:t>
            </a:r>
            <a:endParaRPr lang="en-US" altLang="ja-JP" sz="2400">
              <a:solidFill>
                <a:schemeClr val="bg2"/>
              </a:solidFill>
              <a:latin typeface="ヒラギノ明朝 ProN W3" charset="0"/>
              <a:ea typeface="ヒラギノ明朝 ProN W3" charset="0"/>
              <a:cs typeface="ヒラギノ明朝 ProN W3" charset="0"/>
            </a:endParaRPr>
          </a:p>
          <a:p>
            <a:pPr>
              <a:defRPr/>
            </a:pPr>
            <a:r>
              <a:rPr lang="ja-JP" altLang="en-US" sz="2400">
                <a:solidFill>
                  <a:schemeClr val="bg2"/>
                </a:solidFill>
                <a:latin typeface="ヒラギノ明朝 ProN W3" charset="0"/>
                <a:ea typeface="ＭＳ Ｐゴシック" charset="0"/>
                <a:cs typeface="ＭＳ Ｐゴシック" charset="0"/>
              </a:rPr>
              <a:t>出</a:t>
            </a:r>
            <a:endParaRPr lang="en-US" altLang="ja-JP" sz="2400">
              <a:solidFill>
                <a:schemeClr val="bg2"/>
              </a:solidFill>
              <a:latin typeface="ヒラギノ明朝 ProN W3" charset="0"/>
              <a:ea typeface="ヒラギノ明朝 ProN W3" charset="0"/>
              <a:cs typeface="ヒラギノ明朝 ProN W3" charset="0"/>
            </a:endParaRPr>
          </a:p>
          <a:p>
            <a:pPr>
              <a:defRPr/>
            </a:pPr>
            <a:r>
              <a:rPr lang="ja-JP" altLang="en-US" sz="2400">
                <a:solidFill>
                  <a:schemeClr val="bg2"/>
                </a:solidFill>
                <a:latin typeface="ヒラギノ明朝 ProN W3" charset="0"/>
                <a:ea typeface="ＭＳ Ｐゴシック" charset="0"/>
                <a:cs typeface="ＭＳ Ｐゴシック" charset="0"/>
              </a:rPr>
              <a:t>現</a:t>
            </a:r>
          </a:p>
        </p:txBody>
      </p:sp>
      <p:sp>
        <p:nvSpPr>
          <p:cNvPr id="13" name="角丸四角形 12"/>
          <p:cNvSpPr/>
          <p:nvPr/>
        </p:nvSpPr>
        <p:spPr>
          <a:xfrm>
            <a:off x="6019800" y="5562600"/>
            <a:ext cx="2000250" cy="74672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bg2"/>
                </a:solidFill>
                <a:latin typeface="ヒラギノ明朝 ProN W3" charset="0"/>
                <a:ea typeface="ヒラギノ明朝 ProN W3" charset="0"/>
                <a:cs typeface="ヒラギノ明朝 ProN W3" charset="0"/>
              </a:rPr>
              <a:t>二次病院へ</a:t>
            </a:r>
          </a:p>
        </p:txBody>
      </p:sp>
      <p:sp>
        <p:nvSpPr>
          <p:cNvPr id="21508" name="右矢印 17"/>
          <p:cNvSpPr>
            <a:spLocks noChangeArrowheads="1"/>
          </p:cNvSpPr>
          <p:nvPr/>
        </p:nvSpPr>
        <p:spPr bwMode="auto">
          <a:xfrm>
            <a:off x="1752600" y="1752600"/>
            <a:ext cx="3657600" cy="914400"/>
          </a:xfrm>
          <a:prstGeom prst="rightArrow">
            <a:avLst>
              <a:gd name="adj1" fmla="val 50000"/>
              <a:gd name="adj2" fmla="val 50000"/>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ja-JP" altLang="en-US"/>
          </a:p>
        </p:txBody>
      </p:sp>
      <p:sp>
        <p:nvSpPr>
          <p:cNvPr id="19" name="角丸四角形 18"/>
          <p:cNvSpPr/>
          <p:nvPr/>
        </p:nvSpPr>
        <p:spPr bwMode="auto">
          <a:xfrm>
            <a:off x="5715000" y="1752600"/>
            <a:ext cx="2590800" cy="2971800"/>
          </a:xfrm>
          <a:prstGeom prst="roundRect">
            <a:avLst/>
          </a:prstGeom>
          <a:solidFill>
            <a:srgbClr val="008000">
              <a:alpha val="70000"/>
            </a:srgbClr>
          </a:solidFill>
          <a:ln w="12700" cap="flat" cmpd="sng" algn="ctr">
            <a:solidFill>
              <a:srgbClr val="000000"/>
            </a:solidFill>
            <a:prstDash val="solid"/>
            <a:round/>
            <a:headEnd type="none" w="med" len="med"/>
            <a:tailEnd type="none" w="med" len="med"/>
          </a:ln>
          <a:effectLst>
            <a:outerShdw blurRad="40000" dist="20000" dir="5400000" rotWithShape="0">
              <a:schemeClr val="bg1">
                <a:alpha val="38000"/>
              </a:schemeClr>
            </a:outerShdw>
          </a:effectLst>
        </p:spPr>
        <p:style>
          <a:lnRef idx="1">
            <a:schemeClr val="accent2"/>
          </a:lnRef>
          <a:fillRef idx="2">
            <a:schemeClr val="accent2"/>
          </a:fillRef>
          <a:effectRef idx="1">
            <a:schemeClr val="accent2"/>
          </a:effectRef>
          <a:fontRef idx="minor">
            <a:schemeClr val="dk1"/>
          </a:fontRef>
        </p:style>
        <p:txBody>
          <a:bodyPr anchor="ctr" anchorCtr="1"/>
          <a:lstStyle/>
          <a:p>
            <a:pPr>
              <a:defRPr/>
            </a:pPr>
            <a:r>
              <a:rPr lang="ja-JP" altLang="en-US" sz="2800">
                <a:solidFill>
                  <a:srgbClr val="000000"/>
                </a:solidFill>
                <a:latin typeface="ヒラギノ明朝 ProN W3" charset="0"/>
                <a:ea typeface="ヒラギノ明朝 ProN W3" charset="0"/>
                <a:cs typeface="ヒラギノ明朝 ProN W3" charset="0"/>
              </a:rPr>
              <a:t>初期救急</a:t>
            </a:r>
            <a:endParaRPr lang="en-US" altLang="ja-JP" sz="2800">
              <a:solidFill>
                <a:srgbClr val="000000"/>
              </a:solidFill>
              <a:latin typeface="ヒラギノ明朝 ProN W3" charset="0"/>
              <a:ea typeface="ヒラギノ明朝 ProN W3" charset="0"/>
              <a:cs typeface="ヒラギノ明朝 ProN W3" charset="0"/>
            </a:endParaRPr>
          </a:p>
          <a:p>
            <a:pPr>
              <a:defRPr/>
            </a:pPr>
            <a:r>
              <a:rPr lang="ja-JP" altLang="en-US" sz="2800">
                <a:solidFill>
                  <a:srgbClr val="000000"/>
                </a:solidFill>
                <a:latin typeface="ヒラギノ明朝 ProN W3" charset="0"/>
                <a:ea typeface="ヒラギノ明朝 ProN W3" charset="0"/>
                <a:cs typeface="ヒラギノ明朝 ProN W3" charset="0"/>
              </a:rPr>
              <a:t>センター</a:t>
            </a:r>
          </a:p>
        </p:txBody>
      </p:sp>
      <p:sp>
        <p:nvSpPr>
          <p:cNvPr id="21510" name="角丸四角形 24"/>
          <p:cNvSpPr>
            <a:spLocks noChangeArrowheads="1"/>
          </p:cNvSpPr>
          <p:nvPr/>
        </p:nvSpPr>
        <p:spPr bwMode="auto">
          <a:xfrm>
            <a:off x="2895600" y="2667000"/>
            <a:ext cx="1752600" cy="990600"/>
          </a:xfrm>
          <a:prstGeom prst="roundRect">
            <a:avLst>
              <a:gd name="adj" fmla="val 16667"/>
            </a:avLst>
          </a:prstGeom>
          <a:solidFill>
            <a:srgbClr val="FFFF00"/>
          </a:solidFill>
          <a:ln w="12700">
            <a:solidFill>
              <a:srgbClr val="FF6600"/>
            </a:solidFill>
            <a:round/>
            <a:headEnd/>
            <a:tailEnd/>
          </a:ln>
        </p:spPr>
        <p:txBody>
          <a:bodyPr anchor="ctr"/>
          <a:lstStyle/>
          <a:p>
            <a:r>
              <a:rPr lang="ja-JP" altLang="en-US"/>
              <a:t>電話相談</a:t>
            </a:r>
          </a:p>
        </p:txBody>
      </p:sp>
      <p:sp>
        <p:nvSpPr>
          <p:cNvPr id="21511" name="右矢印 27"/>
          <p:cNvSpPr>
            <a:spLocks noChangeArrowheads="1"/>
          </p:cNvSpPr>
          <p:nvPr/>
        </p:nvSpPr>
        <p:spPr bwMode="auto">
          <a:xfrm>
            <a:off x="1752600" y="2895600"/>
            <a:ext cx="990600" cy="609600"/>
          </a:xfrm>
          <a:prstGeom prst="rightArrow">
            <a:avLst>
              <a:gd name="adj1" fmla="val 50000"/>
              <a:gd name="adj2" fmla="val 49999"/>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ja-JP" altLang="en-US"/>
          </a:p>
        </p:txBody>
      </p:sp>
      <p:sp>
        <p:nvSpPr>
          <p:cNvPr id="21512" name="右矢印 29"/>
          <p:cNvSpPr>
            <a:spLocks noChangeArrowheads="1"/>
          </p:cNvSpPr>
          <p:nvPr/>
        </p:nvSpPr>
        <p:spPr bwMode="auto">
          <a:xfrm>
            <a:off x="4724400" y="3048000"/>
            <a:ext cx="762000" cy="304800"/>
          </a:xfrm>
          <a:prstGeom prst="rightArrow">
            <a:avLst>
              <a:gd name="adj1" fmla="val 50000"/>
              <a:gd name="adj2" fmla="val 50000"/>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ja-JP" altLang="en-US"/>
          </a:p>
        </p:txBody>
      </p:sp>
      <p:sp>
        <p:nvSpPr>
          <p:cNvPr id="21513" name="角丸四角形 30"/>
          <p:cNvSpPr>
            <a:spLocks noChangeArrowheads="1"/>
          </p:cNvSpPr>
          <p:nvPr/>
        </p:nvSpPr>
        <p:spPr bwMode="auto">
          <a:xfrm>
            <a:off x="2895600" y="5029200"/>
            <a:ext cx="1752600" cy="776064"/>
          </a:xfrm>
          <a:prstGeom prst="roundRect">
            <a:avLst>
              <a:gd name="adj" fmla="val 16667"/>
            </a:avLst>
          </a:prstGeom>
          <a:solidFill>
            <a:srgbClr val="FF20F7"/>
          </a:solidFill>
          <a:ln w="12700">
            <a:solidFill>
              <a:schemeClr val="tx2"/>
            </a:solidFill>
            <a:round/>
            <a:headEnd/>
            <a:tailEnd/>
          </a:ln>
        </p:spPr>
        <p:txBody>
          <a:bodyPr anchor="ctr"/>
          <a:lstStyle/>
          <a:p>
            <a:r>
              <a:rPr lang="en-US" altLang="ja-JP" dirty="0"/>
              <a:t>119</a:t>
            </a:r>
            <a:r>
              <a:rPr lang="ja-JP" altLang="en-US" dirty="0"/>
              <a:t>番コール</a:t>
            </a:r>
          </a:p>
        </p:txBody>
      </p:sp>
      <p:sp>
        <p:nvSpPr>
          <p:cNvPr id="21514" name="右矢印 31"/>
          <p:cNvSpPr>
            <a:spLocks noChangeArrowheads="1"/>
          </p:cNvSpPr>
          <p:nvPr/>
        </p:nvSpPr>
        <p:spPr bwMode="auto">
          <a:xfrm rot="5400000">
            <a:off x="6743700" y="4991100"/>
            <a:ext cx="533400" cy="304800"/>
          </a:xfrm>
          <a:prstGeom prst="rightArrow">
            <a:avLst>
              <a:gd name="adj1" fmla="val 50000"/>
              <a:gd name="adj2" fmla="val 49997"/>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ja-JP" altLang="en-US"/>
          </a:p>
        </p:txBody>
      </p:sp>
      <p:sp>
        <p:nvSpPr>
          <p:cNvPr id="21515" name="右矢印 35"/>
          <p:cNvSpPr>
            <a:spLocks noChangeArrowheads="1"/>
          </p:cNvSpPr>
          <p:nvPr/>
        </p:nvSpPr>
        <p:spPr bwMode="auto">
          <a:xfrm>
            <a:off x="1828800" y="5334000"/>
            <a:ext cx="762000" cy="152400"/>
          </a:xfrm>
          <a:prstGeom prst="rightArrow">
            <a:avLst>
              <a:gd name="adj1" fmla="val 50000"/>
              <a:gd name="adj2" fmla="val 50000"/>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ja-JP" altLang="en-US"/>
          </a:p>
        </p:txBody>
      </p:sp>
      <p:sp>
        <p:nvSpPr>
          <p:cNvPr id="21516" name="右矢印 36"/>
          <p:cNvSpPr>
            <a:spLocks noChangeArrowheads="1"/>
          </p:cNvSpPr>
          <p:nvPr/>
        </p:nvSpPr>
        <p:spPr bwMode="auto">
          <a:xfrm rot="5400000">
            <a:off x="3162300" y="4305300"/>
            <a:ext cx="1143000" cy="152400"/>
          </a:xfrm>
          <a:prstGeom prst="rightArrow">
            <a:avLst>
              <a:gd name="adj1" fmla="val 50000"/>
              <a:gd name="adj2" fmla="val 50000"/>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ja-JP" altLang="en-US"/>
          </a:p>
        </p:txBody>
      </p:sp>
      <p:sp>
        <p:nvSpPr>
          <p:cNvPr id="21517" name="右矢印 37"/>
          <p:cNvSpPr>
            <a:spLocks noChangeArrowheads="1"/>
          </p:cNvSpPr>
          <p:nvPr/>
        </p:nvSpPr>
        <p:spPr bwMode="auto">
          <a:xfrm rot="2118673">
            <a:off x="5010150" y="5594350"/>
            <a:ext cx="685800" cy="152400"/>
          </a:xfrm>
          <a:prstGeom prst="rightArrow">
            <a:avLst>
              <a:gd name="adj1" fmla="val 50000"/>
              <a:gd name="adj2" fmla="val 50000"/>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ja-JP" altLang="en-US"/>
          </a:p>
        </p:txBody>
      </p:sp>
      <p:sp>
        <p:nvSpPr>
          <p:cNvPr id="21518" name="右矢印 38"/>
          <p:cNvSpPr>
            <a:spLocks noChangeArrowheads="1"/>
          </p:cNvSpPr>
          <p:nvPr/>
        </p:nvSpPr>
        <p:spPr bwMode="auto">
          <a:xfrm rot="-2736956">
            <a:off x="4887119" y="4745832"/>
            <a:ext cx="755650" cy="131762"/>
          </a:xfrm>
          <a:prstGeom prst="rightArrow">
            <a:avLst>
              <a:gd name="adj1" fmla="val 50000"/>
              <a:gd name="adj2" fmla="val 49969"/>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ja-JP" altLang="en-US"/>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6</a:t>
            </a:fld>
            <a:endParaRPr kumimoji="0" lang="ja-JP" alt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タイトル 3"/>
          <p:cNvSpPr>
            <a:spLocks noGrp="1"/>
          </p:cNvSpPr>
          <p:nvPr>
            <p:ph type="title"/>
          </p:nvPr>
        </p:nvSpPr>
        <p:spPr/>
        <p:txBody>
          <a:bodyPr/>
          <a:lstStyle/>
          <a:p>
            <a:pPr algn="ctr"/>
            <a:r>
              <a:rPr lang="ja-JP" altLang="en-US" sz="4400" dirty="0">
                <a:solidFill>
                  <a:srgbClr val="000000"/>
                </a:solidFill>
                <a:latin typeface="Georgia" charset="0"/>
                <a:ea typeface="ヒラギノ明朝 ProN W3" charset="0"/>
                <a:cs typeface="ヒラギノ明朝 ProN W3" charset="0"/>
              </a:rPr>
              <a:t>年齢別の死因順位</a:t>
            </a:r>
          </a:p>
        </p:txBody>
      </p:sp>
      <p:graphicFrame>
        <p:nvGraphicFramePr>
          <p:cNvPr id="6" name="コンテンツ プレースホルダ 5"/>
          <p:cNvGraphicFramePr>
            <a:graphicFrameLocks noGrp="1"/>
          </p:cNvGraphicFramePr>
          <p:nvPr>
            <p:ph idx="1"/>
          </p:nvPr>
        </p:nvGraphicFramePr>
        <p:xfrm>
          <a:off x="228600" y="1849438"/>
          <a:ext cx="8640763" cy="4019552"/>
        </p:xfrm>
        <a:graphic>
          <a:graphicData uri="http://schemas.openxmlformats.org/drawingml/2006/table">
            <a:tbl>
              <a:tblPr/>
              <a:tblGrid>
                <a:gridCol w="1439863"/>
                <a:gridCol w="1439862"/>
                <a:gridCol w="1441450"/>
                <a:gridCol w="1439863"/>
                <a:gridCol w="1439862"/>
                <a:gridCol w="1439863"/>
              </a:tblGrid>
              <a:tr h="531813">
                <a:tc>
                  <a:txBody>
                    <a:bodyPr/>
                    <a:lstStyle/>
                    <a:p>
                      <a:pPr marL="0" marR="0" lvl="0" indent="0" algn="l" defTabSz="914400" rtl="0" eaLnBrk="1" fontAlgn="base" latinLnBrk="0" hangingPunct="1">
                        <a:lnSpc>
                          <a:spcPct val="100000"/>
                        </a:lnSpc>
                        <a:spcBef>
                          <a:spcPct val="0"/>
                        </a:spcBef>
                        <a:spcAft>
                          <a:spcPts val="600"/>
                        </a:spcAft>
                        <a:buClrTx/>
                        <a:buSzTx/>
                        <a:buFont typeface="Arial" charset="0"/>
                        <a:buNone/>
                        <a:tabLst/>
                      </a:pPr>
                      <a:endParaRPr kumimoji="1" lang="ja-JP" altLang="en-US" sz="1800" b="0" i="0" u="none" strike="noStrike" cap="none" normalizeH="0" baseline="0">
                        <a:ln>
                          <a:noFill/>
                        </a:ln>
                        <a:solidFill>
                          <a:schemeClr val="bg1"/>
                        </a:solidFill>
                        <a:effectLst/>
                        <a:latin typeface="メイリオ" charset="0"/>
                        <a:ea typeface="メイリオ" charset="0"/>
                        <a:cs typeface="メイリオ" charset="0"/>
                        <a:sym typeface="Georgia" charset="0"/>
                      </a:endParaRPr>
                    </a:p>
                  </a:txBody>
                  <a:tcPr anchor="ctr" horzOverflow="overflow">
                    <a:lnL w="9525" cap="flat" cmpd="sng" algn="ctr">
                      <a:solidFill>
                        <a:srgbClr val="292989"/>
                      </a:solidFill>
                      <a:prstDash val="solid"/>
                      <a:round/>
                      <a:headEnd type="none" w="med" len="med"/>
                      <a:tailEnd type="none" w="med" len="med"/>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solidFill>
                      <a:srgbClr val="2D2D8A"/>
                    </a:solidFill>
                  </a:tcPr>
                </a:tc>
                <a:tc>
                  <a:txBody>
                    <a:bodyPr/>
                    <a:lstStyle/>
                    <a:p>
                      <a:pPr marL="0" marR="0" lvl="0" indent="0" algn="ctr" defTabSz="914400" rtl="0" eaLnBrk="1" fontAlgn="base" latinLnBrk="0" hangingPunct="1">
                        <a:lnSpc>
                          <a:spcPct val="100000"/>
                        </a:lnSpc>
                        <a:spcBef>
                          <a:spcPct val="0"/>
                        </a:spcBef>
                        <a:spcAft>
                          <a:spcPts val="600"/>
                        </a:spcAft>
                        <a:buClrTx/>
                        <a:buSzTx/>
                        <a:buFont typeface="Arial" charset="0"/>
                        <a:buNone/>
                        <a:tabLst/>
                      </a:pPr>
                      <a:r>
                        <a:rPr kumimoji="1" lang="en-US" altLang="ja-JP" sz="1800" b="1" i="0" u="none" strike="noStrike" cap="none" normalizeH="0" baseline="0">
                          <a:ln>
                            <a:noFill/>
                          </a:ln>
                          <a:solidFill>
                            <a:schemeClr val="bg1"/>
                          </a:solidFill>
                          <a:effectLst/>
                          <a:latin typeface="Georgia" charset="0"/>
                          <a:ea typeface="ヒラギノ明朝 ProN W3" charset="0"/>
                          <a:cs typeface="ヒラギノ明朝 ProN W3" charset="0"/>
                          <a:sym typeface="Georgia" charset="0"/>
                        </a:rPr>
                        <a:t>1</a:t>
                      </a:r>
                      <a:r>
                        <a:rPr kumimoji="1" lang="ja-JP" altLang="en-US" sz="1800" b="1" i="0" u="none" strike="noStrike" cap="none" normalizeH="0" baseline="0">
                          <a:ln>
                            <a:noFill/>
                          </a:ln>
                          <a:solidFill>
                            <a:schemeClr val="bg1"/>
                          </a:solidFill>
                          <a:effectLst/>
                          <a:latin typeface="Georgia" charset="0"/>
                          <a:ea typeface="ヒラギノ明朝 ProN W3" charset="0"/>
                          <a:cs typeface="ヒラギノ明朝 ProN W3" charset="0"/>
                          <a:sym typeface="Georgia" charset="0"/>
                        </a:rPr>
                        <a:t>位</a:t>
                      </a:r>
                      <a:endParaRPr kumimoji="1" lang="ja-JP" altLang="en-US" sz="1800" b="0" i="0" u="none" strike="noStrike" cap="none" normalizeH="0" baseline="0">
                        <a:ln>
                          <a:noFill/>
                        </a:ln>
                        <a:solidFill>
                          <a:schemeClr val="bg1"/>
                        </a:solidFill>
                        <a:effectLst/>
                        <a:latin typeface="メイリオ" charset="0"/>
                        <a:ea typeface="メイリオ" charset="0"/>
                        <a:cs typeface="メイリオ" charset="0"/>
                        <a:sym typeface="Georgia" charset="0"/>
                      </a:endParaRPr>
                    </a:p>
                  </a:txBody>
                  <a:tcPr anchor="ct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solidFill>
                      <a:srgbClr val="2D2D8A"/>
                    </a:solidFill>
                  </a:tcPr>
                </a:tc>
                <a:tc>
                  <a:txBody>
                    <a:bodyPr/>
                    <a:lstStyle/>
                    <a:p>
                      <a:pPr marL="0" marR="0" lvl="0" indent="0" algn="ctr" defTabSz="914400" rtl="0" eaLnBrk="1" fontAlgn="base" latinLnBrk="0" hangingPunct="1">
                        <a:lnSpc>
                          <a:spcPct val="100000"/>
                        </a:lnSpc>
                        <a:spcBef>
                          <a:spcPct val="0"/>
                        </a:spcBef>
                        <a:spcAft>
                          <a:spcPts val="600"/>
                        </a:spcAft>
                        <a:buClrTx/>
                        <a:buSzTx/>
                        <a:buFont typeface="Arial" charset="0"/>
                        <a:buNone/>
                        <a:tabLst/>
                      </a:pPr>
                      <a:r>
                        <a:rPr kumimoji="1" lang="en-US" altLang="ja-JP" sz="1800" b="1" i="0" u="none" strike="noStrike" cap="none" normalizeH="0" baseline="0">
                          <a:ln>
                            <a:noFill/>
                          </a:ln>
                          <a:solidFill>
                            <a:schemeClr val="bg1"/>
                          </a:solidFill>
                          <a:effectLst/>
                          <a:latin typeface="Georgia" charset="0"/>
                          <a:ea typeface="ヒラギノ明朝 ProN W3" charset="0"/>
                          <a:cs typeface="ヒラギノ明朝 ProN W3" charset="0"/>
                          <a:sym typeface="Georgia" charset="0"/>
                        </a:rPr>
                        <a:t>2</a:t>
                      </a:r>
                      <a:r>
                        <a:rPr kumimoji="1" lang="ja-JP" altLang="en-US" sz="1800" b="1" i="0" u="none" strike="noStrike" cap="none" normalizeH="0" baseline="0">
                          <a:ln>
                            <a:noFill/>
                          </a:ln>
                          <a:solidFill>
                            <a:schemeClr val="bg1"/>
                          </a:solidFill>
                          <a:effectLst/>
                          <a:latin typeface="Georgia" charset="0"/>
                          <a:ea typeface="ヒラギノ明朝 ProN W3" charset="0"/>
                          <a:cs typeface="ヒラギノ明朝 ProN W3" charset="0"/>
                          <a:sym typeface="Georgia" charset="0"/>
                        </a:rPr>
                        <a:t>位</a:t>
                      </a:r>
                      <a:endParaRPr kumimoji="1" lang="ja-JP" altLang="en-US" sz="1800" b="0" i="0" u="none" strike="noStrike" cap="none" normalizeH="0" baseline="0">
                        <a:ln>
                          <a:noFill/>
                        </a:ln>
                        <a:solidFill>
                          <a:schemeClr val="bg1"/>
                        </a:solidFill>
                        <a:effectLst/>
                        <a:latin typeface="メイリオ" charset="0"/>
                        <a:ea typeface="メイリオ" charset="0"/>
                        <a:cs typeface="メイリオ" charset="0"/>
                        <a:sym typeface="Georgia" charset="0"/>
                      </a:endParaRPr>
                    </a:p>
                  </a:txBody>
                  <a:tcPr anchor="ct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solidFill>
                      <a:srgbClr val="2D2D8A"/>
                    </a:solidFill>
                  </a:tcPr>
                </a:tc>
                <a:tc>
                  <a:txBody>
                    <a:bodyPr/>
                    <a:lstStyle/>
                    <a:p>
                      <a:pPr marL="0" marR="0" lvl="0" indent="0" algn="ctr" defTabSz="914400" rtl="0" eaLnBrk="1" fontAlgn="base" latinLnBrk="0" hangingPunct="1">
                        <a:lnSpc>
                          <a:spcPct val="100000"/>
                        </a:lnSpc>
                        <a:spcBef>
                          <a:spcPct val="0"/>
                        </a:spcBef>
                        <a:spcAft>
                          <a:spcPts val="600"/>
                        </a:spcAft>
                        <a:buClrTx/>
                        <a:buSzTx/>
                        <a:buFont typeface="Arial" charset="0"/>
                        <a:buNone/>
                        <a:tabLst/>
                      </a:pPr>
                      <a:r>
                        <a:rPr kumimoji="1" lang="en-US" altLang="ja-JP" sz="1800" b="1" i="0" u="none" strike="noStrike" cap="none" normalizeH="0" baseline="0">
                          <a:ln>
                            <a:noFill/>
                          </a:ln>
                          <a:solidFill>
                            <a:schemeClr val="bg1"/>
                          </a:solidFill>
                          <a:effectLst/>
                          <a:latin typeface="Georgia" charset="0"/>
                          <a:ea typeface="ヒラギノ明朝 ProN W3" charset="0"/>
                          <a:cs typeface="ヒラギノ明朝 ProN W3" charset="0"/>
                          <a:sym typeface="Georgia" charset="0"/>
                        </a:rPr>
                        <a:t>3</a:t>
                      </a:r>
                      <a:r>
                        <a:rPr kumimoji="1" lang="ja-JP" altLang="en-US" sz="1800" b="1" i="0" u="none" strike="noStrike" cap="none" normalizeH="0" baseline="0">
                          <a:ln>
                            <a:noFill/>
                          </a:ln>
                          <a:solidFill>
                            <a:schemeClr val="bg1"/>
                          </a:solidFill>
                          <a:effectLst/>
                          <a:latin typeface="Georgia" charset="0"/>
                          <a:ea typeface="ヒラギノ明朝 ProN W3" charset="0"/>
                          <a:cs typeface="ヒラギノ明朝 ProN W3" charset="0"/>
                          <a:sym typeface="Georgia" charset="0"/>
                        </a:rPr>
                        <a:t>位</a:t>
                      </a:r>
                      <a:endParaRPr kumimoji="1" lang="ja-JP" altLang="en-US" sz="1800" b="0" i="0" u="none" strike="noStrike" cap="none" normalizeH="0" baseline="0">
                        <a:ln>
                          <a:noFill/>
                        </a:ln>
                        <a:solidFill>
                          <a:schemeClr val="bg1"/>
                        </a:solidFill>
                        <a:effectLst/>
                        <a:latin typeface="メイリオ" charset="0"/>
                        <a:ea typeface="メイリオ" charset="0"/>
                        <a:cs typeface="メイリオ" charset="0"/>
                        <a:sym typeface="Georgia" charset="0"/>
                      </a:endParaRPr>
                    </a:p>
                  </a:txBody>
                  <a:tcPr anchor="ct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solidFill>
                      <a:srgbClr val="2D2D8A"/>
                    </a:solidFill>
                  </a:tcPr>
                </a:tc>
                <a:tc>
                  <a:txBody>
                    <a:bodyPr/>
                    <a:lstStyle/>
                    <a:p>
                      <a:pPr marL="0" marR="0" lvl="0" indent="0" algn="ctr" defTabSz="914400" rtl="0" eaLnBrk="1" fontAlgn="base" latinLnBrk="0" hangingPunct="1">
                        <a:lnSpc>
                          <a:spcPct val="100000"/>
                        </a:lnSpc>
                        <a:spcBef>
                          <a:spcPct val="0"/>
                        </a:spcBef>
                        <a:spcAft>
                          <a:spcPts val="600"/>
                        </a:spcAft>
                        <a:buClrTx/>
                        <a:buSzTx/>
                        <a:buFont typeface="Arial" charset="0"/>
                        <a:buNone/>
                        <a:tabLst/>
                      </a:pPr>
                      <a:r>
                        <a:rPr kumimoji="1" lang="en-US" altLang="ja-JP" sz="1800" b="1" i="0" u="none" strike="noStrike" cap="none" normalizeH="0" baseline="0">
                          <a:ln>
                            <a:noFill/>
                          </a:ln>
                          <a:solidFill>
                            <a:schemeClr val="bg1"/>
                          </a:solidFill>
                          <a:effectLst/>
                          <a:latin typeface="Georgia" charset="0"/>
                          <a:ea typeface="ヒラギノ明朝 ProN W3" charset="0"/>
                          <a:cs typeface="ヒラギノ明朝 ProN W3" charset="0"/>
                          <a:sym typeface="Georgia" charset="0"/>
                        </a:rPr>
                        <a:t>4</a:t>
                      </a:r>
                      <a:r>
                        <a:rPr kumimoji="1" lang="ja-JP" altLang="en-US" sz="1800" b="1" i="0" u="none" strike="noStrike" cap="none" normalizeH="0" baseline="0">
                          <a:ln>
                            <a:noFill/>
                          </a:ln>
                          <a:solidFill>
                            <a:schemeClr val="bg1"/>
                          </a:solidFill>
                          <a:effectLst/>
                          <a:latin typeface="Georgia" charset="0"/>
                          <a:ea typeface="ヒラギノ明朝 ProN W3" charset="0"/>
                          <a:cs typeface="ヒラギノ明朝 ProN W3" charset="0"/>
                          <a:sym typeface="Georgia" charset="0"/>
                        </a:rPr>
                        <a:t>位</a:t>
                      </a:r>
                      <a:endParaRPr kumimoji="1" lang="ja-JP" altLang="en-US" sz="1800" b="0" i="0" u="none" strike="noStrike" cap="none" normalizeH="0" baseline="0">
                        <a:ln>
                          <a:noFill/>
                        </a:ln>
                        <a:solidFill>
                          <a:schemeClr val="bg1"/>
                        </a:solidFill>
                        <a:effectLst/>
                        <a:latin typeface="メイリオ" charset="0"/>
                        <a:ea typeface="メイリオ" charset="0"/>
                        <a:cs typeface="メイリオ" charset="0"/>
                        <a:sym typeface="Georgia" charset="0"/>
                      </a:endParaRPr>
                    </a:p>
                  </a:txBody>
                  <a:tcPr anchor="ct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solidFill>
                      <a:srgbClr val="2D2D8A"/>
                    </a:solidFill>
                  </a:tcPr>
                </a:tc>
                <a:tc>
                  <a:txBody>
                    <a:bodyPr/>
                    <a:lstStyle/>
                    <a:p>
                      <a:pPr marL="0" marR="0" lvl="0" indent="0" algn="ctr" defTabSz="914400" rtl="0" eaLnBrk="1" fontAlgn="base" latinLnBrk="0" hangingPunct="1">
                        <a:lnSpc>
                          <a:spcPct val="100000"/>
                        </a:lnSpc>
                        <a:spcBef>
                          <a:spcPct val="0"/>
                        </a:spcBef>
                        <a:spcAft>
                          <a:spcPts val="600"/>
                        </a:spcAft>
                        <a:buClrTx/>
                        <a:buSzTx/>
                        <a:buFont typeface="Arial" charset="0"/>
                        <a:buNone/>
                        <a:tabLst/>
                      </a:pPr>
                      <a:r>
                        <a:rPr kumimoji="1" lang="en-US" altLang="ja-JP" sz="1800" b="1" i="0" u="none" strike="noStrike" cap="none" normalizeH="0" baseline="0">
                          <a:ln>
                            <a:noFill/>
                          </a:ln>
                          <a:solidFill>
                            <a:schemeClr val="bg1"/>
                          </a:solidFill>
                          <a:effectLst/>
                          <a:latin typeface="Georgia" charset="0"/>
                          <a:ea typeface="ヒラギノ明朝 ProN W3" charset="0"/>
                          <a:cs typeface="ヒラギノ明朝 ProN W3" charset="0"/>
                          <a:sym typeface="Georgia" charset="0"/>
                        </a:rPr>
                        <a:t>5</a:t>
                      </a:r>
                      <a:r>
                        <a:rPr kumimoji="1" lang="ja-JP" altLang="en-US" sz="1800" b="1" i="0" u="none" strike="noStrike" cap="none" normalizeH="0" baseline="0">
                          <a:ln>
                            <a:noFill/>
                          </a:ln>
                          <a:solidFill>
                            <a:schemeClr val="bg1"/>
                          </a:solidFill>
                          <a:effectLst/>
                          <a:latin typeface="Georgia" charset="0"/>
                          <a:ea typeface="ヒラギノ明朝 ProN W3" charset="0"/>
                          <a:cs typeface="ヒラギノ明朝 ProN W3" charset="0"/>
                          <a:sym typeface="Georgia" charset="0"/>
                        </a:rPr>
                        <a:t>位</a:t>
                      </a:r>
                      <a:endParaRPr kumimoji="1" lang="ja-JP" altLang="en-US" sz="1800" b="0" i="0" u="none" strike="noStrike" cap="none" normalizeH="0" baseline="0">
                        <a:ln>
                          <a:noFill/>
                        </a:ln>
                        <a:solidFill>
                          <a:schemeClr val="bg1"/>
                        </a:solidFill>
                        <a:effectLst/>
                        <a:latin typeface="メイリオ" charset="0"/>
                        <a:ea typeface="メイリオ" charset="0"/>
                        <a:cs typeface="メイリオ" charset="0"/>
                        <a:sym typeface="Georgia" charset="0"/>
                      </a:endParaRPr>
                    </a:p>
                  </a:txBody>
                  <a:tcPr anchor="ctr" horzOverflow="overflow">
                    <a:lnL>
                      <a:noFill/>
                    </a:lnL>
                    <a:lnR w="9525" cap="flat" cmpd="sng" algn="ctr">
                      <a:solidFill>
                        <a:srgbClr val="292989"/>
                      </a:solidFill>
                      <a:prstDash val="solid"/>
                      <a:round/>
                      <a:headEnd type="none" w="med" len="med"/>
                      <a:tailEnd type="none" w="med" len="med"/>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solidFill>
                      <a:srgbClr val="2D2D8A"/>
                    </a:solidFill>
                  </a:tcPr>
                </a:tc>
              </a:tr>
              <a:tr h="687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0</a:t>
                      </a: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歳</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w="9525" cap="flat" cmpd="sng" algn="ctr">
                      <a:solidFill>
                        <a:srgbClr val="292989"/>
                      </a:solidFill>
                      <a:prstDash val="solid"/>
                      <a:round/>
                      <a:headEnd type="none" w="med" len="med"/>
                      <a:tailEnd type="none" w="med" len="med"/>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先天奇形等</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呼吸障害等</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乳幼児突然死症候群</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FF0000"/>
                          </a:solidFill>
                          <a:effectLst/>
                          <a:latin typeface="Georgia" charset="0"/>
                          <a:ea typeface="ヒラギノ明朝 ProN W3" charset="0"/>
                          <a:cs typeface="ヒラギノ明朝 ProN W3" charset="0"/>
                          <a:sym typeface="Georgia" charset="0"/>
                        </a:rPr>
                        <a:t>不慮の事故</a:t>
                      </a:r>
                      <a:endParaRPr kumimoji="1" lang="ja-JP" altLang="en-US" sz="1800" b="0" i="0" u="none" strike="noStrike" cap="none" normalizeH="0" baseline="0">
                        <a:ln>
                          <a:noFill/>
                        </a:ln>
                        <a:solidFill>
                          <a:srgbClr val="FF0000"/>
                        </a:solidFill>
                        <a:effectLst/>
                        <a:latin typeface="メイリオ" charset="0"/>
                        <a:ea typeface="メイリオ" charset="0"/>
                        <a:cs typeface="メイリオ" charset="0"/>
                        <a:sym typeface="Georgia" charset="0"/>
                      </a:endParaRPr>
                    </a:p>
                  </a:txBody>
                  <a:tcPr anchor="ct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出血性障害等</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a:noFill/>
                    </a:lnL>
                    <a:lnR w="9525" cap="flat" cmpd="sng" algn="ctr">
                      <a:solidFill>
                        <a:srgbClr val="292989"/>
                      </a:solidFill>
                      <a:prstDash val="solid"/>
                      <a:round/>
                      <a:headEnd type="none" w="med" len="med"/>
                      <a:tailEnd type="none" w="med" len="med"/>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r>
              <a:tr h="684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1</a:t>
                      </a: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a:t>
                      </a:r>
                      <a:r>
                        <a:rPr kumimoji="1" lang="en-US" altLang="ja-JP"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4</a:t>
                      </a: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歳</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w="9525" cap="flat" cmpd="sng" algn="ctr">
                      <a:solidFill>
                        <a:srgbClr val="292989"/>
                      </a:solidFill>
                      <a:prstDash val="solid"/>
                      <a:round/>
                      <a:headEnd type="none" w="med" len="med"/>
                      <a:tailEnd type="none" w="med" len="med"/>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FF0000"/>
                          </a:solidFill>
                          <a:effectLst/>
                          <a:latin typeface="Georgia" charset="0"/>
                          <a:ea typeface="ヒラギノ明朝 ProN W3" charset="0"/>
                          <a:cs typeface="ヒラギノ明朝 ProN W3" charset="0"/>
                          <a:sym typeface="Georgia" charset="0"/>
                        </a:rPr>
                        <a:t>不慮の事故</a:t>
                      </a:r>
                      <a:endParaRPr kumimoji="1" lang="ja-JP" altLang="en-US" sz="1800" b="0" i="0" u="none" strike="noStrike" cap="none" normalizeH="0" baseline="0">
                        <a:ln>
                          <a:noFill/>
                        </a:ln>
                        <a:solidFill>
                          <a:srgbClr val="FF0000"/>
                        </a:solidFill>
                        <a:effectLst/>
                        <a:latin typeface="メイリオ" charset="0"/>
                        <a:ea typeface="メイリオ" charset="0"/>
                        <a:cs typeface="メイリオ" charset="0"/>
                        <a:sym typeface="Georgia" charset="0"/>
                      </a:endParaRPr>
                    </a:p>
                  </a:txBody>
                  <a:tcPr anchor="ct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先天奇形等</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悪性新生物</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肺　炎</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心疾患</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a:noFill/>
                    </a:lnL>
                    <a:lnR w="9525" cap="flat" cmpd="sng" algn="ctr">
                      <a:solidFill>
                        <a:srgbClr val="292989"/>
                      </a:solidFill>
                      <a:prstDash val="solid"/>
                      <a:round/>
                      <a:headEnd type="none" w="med" len="med"/>
                      <a:tailEnd type="none" w="med" len="med"/>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r>
              <a:tr h="723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5</a:t>
                      </a: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a:t>
                      </a:r>
                      <a:r>
                        <a:rPr kumimoji="1" lang="en-US" altLang="ja-JP"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9</a:t>
                      </a: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歳</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w="9525" cap="flat" cmpd="sng" algn="ctr">
                      <a:solidFill>
                        <a:srgbClr val="292989"/>
                      </a:solidFill>
                      <a:prstDash val="solid"/>
                      <a:round/>
                      <a:headEnd type="none" w="med" len="med"/>
                      <a:tailEnd type="none" w="med" len="med"/>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FF0000"/>
                          </a:solidFill>
                          <a:effectLst/>
                          <a:latin typeface="Georgia" charset="0"/>
                          <a:ea typeface="ヒラギノ明朝 ProN W3" charset="0"/>
                          <a:cs typeface="ヒラギノ明朝 ProN W3" charset="0"/>
                          <a:sym typeface="Georgia" charset="0"/>
                        </a:rPr>
                        <a:t>不慮の事故</a:t>
                      </a:r>
                      <a:endParaRPr kumimoji="1" lang="ja-JP" altLang="en-US" sz="1800" b="0" i="0" u="none" strike="noStrike" cap="none" normalizeH="0" baseline="0">
                        <a:ln>
                          <a:noFill/>
                        </a:ln>
                        <a:solidFill>
                          <a:srgbClr val="FF0000"/>
                        </a:solidFill>
                        <a:effectLst/>
                        <a:latin typeface="メイリオ" charset="0"/>
                        <a:ea typeface="メイリオ" charset="0"/>
                        <a:cs typeface="メイリオ" charset="0"/>
                        <a:sym typeface="Georgia" charset="0"/>
                      </a:endParaRPr>
                    </a:p>
                  </a:txBody>
                  <a:tcPr anchor="ct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悪性新生物</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その他の</a:t>
                      </a:r>
                      <a:endParaRPr kumimoji="1" lang="en-US" altLang="ja-JP"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新生物</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心疾患</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先天奇形等</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a:noFill/>
                    </a:lnL>
                    <a:lnR w="9525" cap="flat" cmpd="sng" algn="ctr">
                      <a:solidFill>
                        <a:srgbClr val="292989"/>
                      </a:solidFill>
                      <a:prstDash val="solid"/>
                      <a:round/>
                      <a:headEnd type="none" w="med" len="med"/>
                      <a:tailEnd type="none" w="med" len="med"/>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r>
              <a:tr h="708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10</a:t>
                      </a: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a:t>
                      </a:r>
                      <a:r>
                        <a:rPr kumimoji="1" lang="en-US" altLang="ja-JP"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14</a:t>
                      </a: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歳</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w="9525" cap="flat" cmpd="sng" algn="ctr">
                      <a:solidFill>
                        <a:srgbClr val="292989"/>
                      </a:solidFill>
                      <a:prstDash val="solid"/>
                      <a:round/>
                      <a:headEnd type="none" w="med" len="med"/>
                      <a:tailEnd type="none" w="med" len="med"/>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FF0000"/>
                          </a:solidFill>
                          <a:effectLst/>
                          <a:latin typeface="Georgia" charset="0"/>
                          <a:ea typeface="ヒラギノ明朝 ProN W3" charset="0"/>
                          <a:cs typeface="ヒラギノ明朝 ProN W3" charset="0"/>
                          <a:sym typeface="Georgia" charset="0"/>
                        </a:rPr>
                        <a:t>不慮の事故</a:t>
                      </a:r>
                      <a:endParaRPr kumimoji="1" lang="ja-JP" altLang="en-US" sz="1800" b="0" i="0" u="none" strike="noStrike" cap="none" normalizeH="0" baseline="0">
                        <a:ln>
                          <a:noFill/>
                        </a:ln>
                        <a:solidFill>
                          <a:srgbClr val="FF0000"/>
                        </a:solidFill>
                        <a:effectLst/>
                        <a:latin typeface="メイリオ" charset="0"/>
                        <a:ea typeface="メイリオ" charset="0"/>
                        <a:cs typeface="メイリオ" charset="0"/>
                        <a:sym typeface="Georgia" charset="0"/>
                      </a:endParaRPr>
                    </a:p>
                  </a:txBody>
                  <a:tcPr anchor="ct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悪性新生物</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自　殺</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心疾患</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その他の</a:t>
                      </a:r>
                      <a:endParaRPr kumimoji="1" lang="en-US" altLang="ja-JP"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新生物</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a:noFill/>
                    </a:lnL>
                    <a:lnR w="9525" cap="flat" cmpd="sng" algn="ctr">
                      <a:solidFill>
                        <a:srgbClr val="292989"/>
                      </a:solidFill>
                      <a:prstDash val="solid"/>
                      <a:round/>
                      <a:headEnd type="none" w="med" len="med"/>
                      <a:tailEnd type="none" w="med" len="med"/>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r>
              <a:tr h="684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15</a:t>
                      </a: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a:t>
                      </a:r>
                      <a:r>
                        <a:rPr kumimoji="1" lang="en-US" altLang="ja-JP"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19</a:t>
                      </a: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歳</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w="9525" cap="flat" cmpd="sng" algn="ctr">
                      <a:solidFill>
                        <a:srgbClr val="292989"/>
                      </a:solidFill>
                      <a:prstDash val="solid"/>
                      <a:round/>
                      <a:headEnd type="none" w="med" len="med"/>
                      <a:tailEnd type="none" w="med" len="med"/>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自　殺</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FF0000"/>
                          </a:solidFill>
                          <a:effectLst/>
                          <a:latin typeface="Georgia" charset="0"/>
                          <a:ea typeface="ヒラギノ明朝 ProN W3" charset="0"/>
                          <a:cs typeface="ヒラギノ明朝 ProN W3" charset="0"/>
                          <a:sym typeface="Georgia" charset="0"/>
                        </a:rPr>
                        <a:t>不慮の事故</a:t>
                      </a:r>
                      <a:endParaRPr kumimoji="1" lang="ja-JP" altLang="en-US" sz="1800" b="0" i="0" u="none" strike="noStrike" cap="none" normalizeH="0" baseline="0">
                        <a:ln>
                          <a:noFill/>
                        </a:ln>
                        <a:solidFill>
                          <a:srgbClr val="FF0000"/>
                        </a:solidFill>
                        <a:effectLst/>
                        <a:latin typeface="メイリオ" charset="0"/>
                        <a:ea typeface="メイリオ" charset="0"/>
                        <a:cs typeface="メイリオ" charset="0"/>
                        <a:sym typeface="Georgia" charset="0"/>
                      </a:endParaRPr>
                    </a:p>
                  </a:txBody>
                  <a:tcPr anchor="ct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悪性新生物</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心疾患</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Georgia" charset="0"/>
                          <a:ea typeface="ヒラギノ明朝 ProN W3" charset="0"/>
                          <a:cs typeface="ヒラギノ明朝 ProN W3" charset="0"/>
                          <a:sym typeface="Georgia" charset="0"/>
                        </a:rPr>
                        <a:t>先天奇形等</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lnL>
                      <a:noFill/>
                    </a:lnL>
                    <a:lnR w="9525" cap="flat" cmpd="sng" algn="ctr">
                      <a:solidFill>
                        <a:srgbClr val="292989"/>
                      </a:solidFill>
                      <a:prstDash val="solid"/>
                      <a:round/>
                      <a:headEnd type="none" w="med" len="med"/>
                      <a:tailEnd type="none" w="med" len="med"/>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r>
            </a:tbl>
          </a:graphicData>
        </a:graphic>
      </p:graphicFrame>
      <p:sp>
        <p:nvSpPr>
          <p:cNvPr id="22576" name="テキスト ボックス 6"/>
          <p:cNvSpPr txBox="1">
            <a:spLocks noChangeArrowheads="1"/>
          </p:cNvSpPr>
          <p:nvPr/>
        </p:nvSpPr>
        <p:spPr bwMode="auto">
          <a:xfrm>
            <a:off x="1524000" y="5943600"/>
            <a:ext cx="6327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a:t>厚生労働省：平成</a:t>
            </a:r>
            <a:r>
              <a:rPr lang="en-US" altLang="ja-JP"/>
              <a:t>20</a:t>
            </a:r>
            <a:r>
              <a:rPr lang="ja-JP" altLang="en-US"/>
              <a:t>年　人口動態統計月報年計</a:t>
            </a:r>
            <a:r>
              <a:rPr lang="en-US" altLang="ja-JP"/>
              <a:t>(</a:t>
            </a:r>
            <a:r>
              <a:rPr lang="ja-JP" altLang="en-US"/>
              <a:t>概数</a:t>
            </a:r>
            <a:r>
              <a:rPr lang="en-US" altLang="ja-JP"/>
              <a:t>)</a:t>
            </a:r>
            <a:r>
              <a:rPr lang="ja-JP" altLang="en-US"/>
              <a:t>の概況</a:t>
            </a:r>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7</a:t>
            </a:fld>
            <a:endParaRPr kumimoji="0"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a:xfrm>
            <a:off x="914400" y="274638"/>
            <a:ext cx="7315200" cy="868362"/>
          </a:xfrm>
        </p:spPr>
        <p:txBody>
          <a:bodyPr/>
          <a:lstStyle/>
          <a:p>
            <a:pPr algn="ctr"/>
            <a:r>
              <a:rPr lang="ja-JP" altLang="en-US" dirty="0">
                <a:solidFill>
                  <a:srgbClr val="000000"/>
                </a:solidFill>
                <a:latin typeface="Georgia" charset="0"/>
                <a:ea typeface="ヒラギノ明朝 ProN W3" charset="0"/>
                <a:cs typeface="ヒラギノ明朝 ProN W3" charset="0"/>
              </a:rPr>
              <a:t>不慮の事故の年齢別分類</a:t>
            </a:r>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3865457633"/>
              </p:ext>
            </p:extLst>
          </p:nvPr>
        </p:nvGraphicFramePr>
        <p:xfrm>
          <a:off x="539552" y="1556792"/>
          <a:ext cx="7931150" cy="3644900"/>
        </p:xfrm>
        <a:graphic>
          <a:graphicData uri="http://schemas.openxmlformats.org/drawingml/2006/table">
            <a:tbl>
              <a:tblPr/>
              <a:tblGrid>
                <a:gridCol w="1738313"/>
                <a:gridCol w="2227262"/>
                <a:gridCol w="1982788"/>
                <a:gridCol w="1982787"/>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FFFFFF"/>
                        </a:solidFill>
                        <a:effectLst/>
                        <a:latin typeface="メイリオ" charset="0"/>
                        <a:ea typeface="メイリオ" charset="0"/>
                        <a:cs typeface="メイリオ" charset="0"/>
                        <a:sym typeface="Georgia" charset="0"/>
                      </a:endParaRPr>
                    </a:p>
                  </a:txBody>
                  <a:tcPr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a:ln>
                            <a:noFill/>
                          </a:ln>
                          <a:solidFill>
                            <a:srgbClr val="FFFFFF"/>
                          </a:solidFill>
                          <a:effectLst/>
                          <a:latin typeface="Georgia" charset="0"/>
                          <a:ea typeface="ヒラギノ明朝 ProN W3" charset="0"/>
                          <a:cs typeface="ヒラギノ明朝 ProN W3" charset="0"/>
                          <a:sym typeface="Georgia" charset="0"/>
                        </a:rPr>
                        <a:t>1</a:t>
                      </a:r>
                      <a:r>
                        <a:rPr kumimoji="1" lang="ja-JP" altLang="en-US" sz="1800" b="1" i="0" u="none" strike="noStrike" cap="none" normalizeH="0" baseline="0">
                          <a:ln>
                            <a:noFill/>
                          </a:ln>
                          <a:solidFill>
                            <a:srgbClr val="FFFFFF"/>
                          </a:solidFill>
                          <a:effectLst/>
                          <a:latin typeface="Georgia" charset="0"/>
                          <a:ea typeface="ヒラギノ明朝 ProN W3" charset="0"/>
                          <a:cs typeface="ヒラギノ明朝 ProN W3" charset="0"/>
                          <a:sym typeface="Georgia" charset="0"/>
                        </a:rPr>
                        <a:t>位</a:t>
                      </a:r>
                      <a:endParaRPr kumimoji="1" lang="ja-JP" altLang="en-US" sz="1800" b="0" i="0" u="none" strike="noStrike" cap="none" normalizeH="0" baseline="0">
                        <a:ln>
                          <a:noFill/>
                        </a:ln>
                        <a:solidFill>
                          <a:srgbClr val="FFFFFF"/>
                        </a:solidFill>
                        <a:effectLst/>
                        <a:latin typeface="メイリオ" charset="0"/>
                        <a:ea typeface="メイリオ" charset="0"/>
                        <a:cs typeface="メイリオ" charset="0"/>
                        <a:sym typeface="Georgia" charset="0"/>
                      </a:endParaRP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a:ln>
                            <a:noFill/>
                          </a:ln>
                          <a:solidFill>
                            <a:srgbClr val="FFFFFF"/>
                          </a:solidFill>
                          <a:effectLst/>
                          <a:latin typeface="Georgia" charset="0"/>
                          <a:ea typeface="ヒラギノ明朝 ProN W3" charset="0"/>
                          <a:cs typeface="ヒラギノ明朝 ProN W3" charset="0"/>
                          <a:sym typeface="Georgia" charset="0"/>
                        </a:rPr>
                        <a:t>2</a:t>
                      </a:r>
                      <a:r>
                        <a:rPr kumimoji="1" lang="ja-JP" altLang="en-US" sz="1800" b="1" i="0" u="none" strike="noStrike" cap="none" normalizeH="0" baseline="0">
                          <a:ln>
                            <a:noFill/>
                          </a:ln>
                          <a:solidFill>
                            <a:srgbClr val="FFFFFF"/>
                          </a:solidFill>
                          <a:effectLst/>
                          <a:latin typeface="Georgia" charset="0"/>
                          <a:ea typeface="ヒラギノ明朝 ProN W3" charset="0"/>
                          <a:cs typeface="ヒラギノ明朝 ProN W3" charset="0"/>
                          <a:sym typeface="Georgia" charset="0"/>
                        </a:rPr>
                        <a:t>位</a:t>
                      </a:r>
                      <a:endParaRPr kumimoji="1" lang="ja-JP" altLang="en-US" sz="1800" b="0" i="0" u="none" strike="noStrike" cap="none" normalizeH="0" baseline="0">
                        <a:ln>
                          <a:noFill/>
                        </a:ln>
                        <a:solidFill>
                          <a:srgbClr val="FFFFFF"/>
                        </a:solidFill>
                        <a:effectLst/>
                        <a:latin typeface="メイリオ" charset="0"/>
                        <a:ea typeface="メイリオ" charset="0"/>
                        <a:cs typeface="メイリオ" charset="0"/>
                        <a:sym typeface="Georgia" charset="0"/>
                      </a:endParaRP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Georgia" charset="0"/>
                          <a:ea typeface="ヒラギノ明朝 ProN W3" charset="0"/>
                          <a:cs typeface="ヒラギノ明朝 ProN W3" charset="0"/>
                          <a:sym typeface="Georgia" charset="0"/>
                        </a:rPr>
                        <a:t>3</a:t>
                      </a:r>
                      <a:r>
                        <a:rPr kumimoji="1" lang="ja-JP" altLang="en-US" sz="1800" b="1" i="0" u="none" strike="noStrike" cap="none" normalizeH="0" baseline="0" dirty="0">
                          <a:ln>
                            <a:noFill/>
                          </a:ln>
                          <a:solidFill>
                            <a:srgbClr val="FFFFFF"/>
                          </a:solidFill>
                          <a:effectLst/>
                          <a:latin typeface="Georgia" charset="0"/>
                          <a:ea typeface="ヒラギノ明朝 ProN W3" charset="0"/>
                          <a:cs typeface="ヒラギノ明朝 ProN W3" charset="0"/>
                          <a:sym typeface="Georgia" charset="0"/>
                        </a:rPr>
                        <a:t>位</a:t>
                      </a:r>
                      <a:endParaRPr kumimoji="1" lang="ja-JP" altLang="en-US" sz="1800" b="0" i="0" u="none" strike="noStrike" cap="none" normalizeH="0" baseline="0" dirty="0">
                        <a:ln>
                          <a:noFill/>
                        </a:ln>
                        <a:solidFill>
                          <a:srgbClr val="FFFFFF"/>
                        </a:solidFill>
                        <a:effectLst/>
                        <a:latin typeface="メイリオ" charset="0"/>
                        <a:ea typeface="メイリオ" charset="0"/>
                        <a:cs typeface="メイリオ" charset="0"/>
                        <a:sym typeface="Georgia" charset="0"/>
                      </a:endParaRPr>
                    </a:p>
                  </a:txBody>
                  <a:tcPr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r>
              <a:tr h="796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0</a:t>
                      </a:r>
                      <a:r>
                        <a:rPr kumimoji="1" lang="ja-JP" altLang="en-US"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歳</a:t>
                      </a:r>
                      <a:endParaRPr kumimoji="1" lang="ja-JP" altLang="en-US" sz="1800" b="0" i="0" u="none" strike="noStrike" cap="none" normalizeH="0" baseline="0">
                        <a:ln>
                          <a:noFill/>
                        </a:ln>
                        <a:solidFill>
                          <a:srgbClr val="000000"/>
                        </a:solidFill>
                        <a:effectLst/>
                        <a:latin typeface="メイリオ" charset="0"/>
                        <a:ea typeface="メイリオ" charset="0"/>
                        <a:cs typeface="メイリオ" charset="0"/>
                        <a:sym typeface="Georgia" charset="0"/>
                      </a:endParaRPr>
                    </a:p>
                  </a:txBody>
                  <a:tcPr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窒　息</a:t>
                      </a:r>
                      <a:endPar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75.7%</a:t>
                      </a:r>
                      <a:endParaRPr kumimoji="1" lang="ja-JP" altLang="en-US" sz="1800" b="0" i="0" u="none" strike="noStrike" cap="none" normalizeH="0" baseline="0">
                        <a:ln>
                          <a:noFill/>
                        </a:ln>
                        <a:solidFill>
                          <a:srgbClr val="000000"/>
                        </a:solidFill>
                        <a:effectLst/>
                        <a:latin typeface="メイリオ" charset="0"/>
                        <a:ea typeface="メイリオ" charset="0"/>
                        <a:cs typeface="メイリオ" charset="0"/>
                        <a:sym typeface="Georgia" charset="0"/>
                      </a:endParaRP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溺　水</a:t>
                      </a:r>
                      <a:endPar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7.6%</a:t>
                      </a:r>
                      <a:endParaRPr kumimoji="1" lang="ja-JP" altLang="en-US" sz="1800" b="0" i="0" u="none" strike="noStrike" cap="none" normalizeH="0" baseline="0">
                        <a:ln>
                          <a:noFill/>
                        </a:ln>
                        <a:solidFill>
                          <a:srgbClr val="000000"/>
                        </a:solidFill>
                        <a:effectLst/>
                        <a:latin typeface="メイリオ" charset="0"/>
                        <a:ea typeface="メイリオ" charset="0"/>
                        <a:cs typeface="メイリオ" charset="0"/>
                        <a:sym typeface="Georgia" charset="0"/>
                      </a:endParaRP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交通事故</a:t>
                      </a:r>
                      <a:endPar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6.9%</a:t>
                      </a:r>
                      <a:endParaRPr kumimoji="1" lang="ja-JP" altLang="en-US" sz="1800" b="0" i="0" u="none" strike="noStrike" cap="none" normalizeH="0" baseline="0">
                        <a:ln>
                          <a:noFill/>
                        </a:ln>
                        <a:solidFill>
                          <a:srgbClr val="000000"/>
                        </a:solidFill>
                        <a:effectLst/>
                        <a:latin typeface="メイリオ" charset="0"/>
                        <a:ea typeface="メイリオ" charset="0"/>
                        <a:cs typeface="メイリオ" charset="0"/>
                        <a:sym typeface="Georgia" charset="0"/>
                      </a:endParaRPr>
                    </a:p>
                  </a:txBody>
                  <a:tcPr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796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1</a:t>
                      </a:r>
                      <a:r>
                        <a:rPr kumimoji="1" lang="ja-JP" altLang="en-US"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a:t>
                      </a:r>
                      <a:r>
                        <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4</a:t>
                      </a:r>
                      <a:r>
                        <a:rPr kumimoji="1" lang="ja-JP" altLang="en-US"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歳</a:t>
                      </a:r>
                      <a:endParaRPr kumimoji="1" lang="ja-JP" altLang="en-US" sz="1800" b="0" i="0" u="none" strike="noStrike" cap="none" normalizeH="0" baseline="0">
                        <a:ln>
                          <a:noFill/>
                        </a:ln>
                        <a:solidFill>
                          <a:srgbClr val="000000"/>
                        </a:solidFill>
                        <a:effectLst/>
                        <a:latin typeface="メイリオ" charset="0"/>
                        <a:ea typeface="メイリオ" charset="0"/>
                        <a:cs typeface="メイリオ" charset="0"/>
                        <a:sym typeface="Georgia" charset="0"/>
                      </a:endParaRPr>
                    </a:p>
                  </a:txBody>
                  <a:tcPr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交通事故</a:t>
                      </a:r>
                      <a:endPar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28.2%</a:t>
                      </a:r>
                      <a:endParaRPr kumimoji="1" lang="ja-JP" altLang="en-US" sz="1800" b="0" i="0" u="none" strike="noStrike" cap="none" normalizeH="0" baseline="0">
                        <a:ln>
                          <a:noFill/>
                        </a:ln>
                        <a:solidFill>
                          <a:srgbClr val="000000"/>
                        </a:solidFill>
                        <a:effectLst/>
                        <a:latin typeface="メイリオ" charset="0"/>
                        <a:ea typeface="メイリオ" charset="0"/>
                        <a:cs typeface="メイリオ" charset="0"/>
                        <a:sym typeface="Georgia" charset="0"/>
                      </a:endParaRP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溺　水</a:t>
                      </a:r>
                      <a:endPar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24.5%</a:t>
                      </a:r>
                      <a:endParaRPr kumimoji="1" lang="ja-JP" altLang="en-US" sz="1800" b="0" i="0" u="none" strike="noStrike" cap="none" normalizeH="0" baseline="0">
                        <a:ln>
                          <a:noFill/>
                        </a:ln>
                        <a:solidFill>
                          <a:srgbClr val="000000"/>
                        </a:solidFill>
                        <a:effectLst/>
                        <a:latin typeface="メイリオ" charset="0"/>
                        <a:ea typeface="メイリオ" charset="0"/>
                        <a:cs typeface="メイリオ" charset="0"/>
                        <a:sym typeface="Georgia" charset="0"/>
                      </a:endParaRP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窒　息</a:t>
                      </a:r>
                      <a:endPar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22.7%</a:t>
                      </a:r>
                      <a:endParaRPr kumimoji="1" lang="ja-JP" altLang="en-US" sz="1800" b="0" i="0" u="none" strike="noStrike" cap="none" normalizeH="0" baseline="0">
                        <a:ln>
                          <a:noFill/>
                        </a:ln>
                        <a:solidFill>
                          <a:srgbClr val="000000"/>
                        </a:solidFill>
                        <a:effectLst/>
                        <a:latin typeface="メイリオ" charset="0"/>
                        <a:ea typeface="メイリオ" charset="0"/>
                        <a:cs typeface="メイリオ" charset="0"/>
                        <a:sym typeface="Georgia" charset="0"/>
                      </a:endParaRPr>
                    </a:p>
                  </a:txBody>
                  <a:tcPr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796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5</a:t>
                      </a:r>
                      <a:r>
                        <a:rPr kumimoji="1" lang="ja-JP" altLang="en-US"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a:t>
                      </a:r>
                      <a:r>
                        <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9</a:t>
                      </a:r>
                      <a:r>
                        <a:rPr kumimoji="1" lang="ja-JP" altLang="en-US"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歳</a:t>
                      </a:r>
                      <a:endParaRPr kumimoji="1" lang="ja-JP" altLang="en-US" sz="1800" b="0" i="0" u="none" strike="noStrike" cap="none" normalizeH="0" baseline="0">
                        <a:ln>
                          <a:noFill/>
                        </a:ln>
                        <a:solidFill>
                          <a:srgbClr val="000000"/>
                        </a:solidFill>
                        <a:effectLst/>
                        <a:latin typeface="メイリオ" charset="0"/>
                        <a:ea typeface="メイリオ" charset="0"/>
                        <a:cs typeface="メイリオ" charset="0"/>
                        <a:sym typeface="Georgia" charset="0"/>
                      </a:endParaRPr>
                    </a:p>
                  </a:txBody>
                  <a:tcPr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交通事故</a:t>
                      </a:r>
                      <a:endPar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54.7%</a:t>
                      </a:r>
                      <a:endParaRPr kumimoji="1" lang="ja-JP" altLang="en-US" sz="1800" b="0" i="0" u="none" strike="noStrike" cap="none" normalizeH="0" baseline="0">
                        <a:ln>
                          <a:noFill/>
                        </a:ln>
                        <a:solidFill>
                          <a:srgbClr val="000000"/>
                        </a:solidFill>
                        <a:effectLst/>
                        <a:latin typeface="メイリオ" charset="0"/>
                        <a:ea typeface="メイリオ" charset="0"/>
                        <a:cs typeface="メイリオ" charset="0"/>
                        <a:sym typeface="Georgia" charset="0"/>
                      </a:endParaRP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溺　水</a:t>
                      </a:r>
                      <a:endPar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22.7%</a:t>
                      </a:r>
                      <a:endParaRPr kumimoji="1" lang="ja-JP" altLang="en-US" sz="1800" b="0" i="0" u="none" strike="noStrike" cap="none" normalizeH="0" baseline="0">
                        <a:ln>
                          <a:noFill/>
                        </a:ln>
                        <a:solidFill>
                          <a:srgbClr val="000000"/>
                        </a:solidFill>
                        <a:effectLst/>
                        <a:latin typeface="メイリオ" charset="0"/>
                        <a:ea typeface="メイリオ" charset="0"/>
                        <a:cs typeface="メイリオ" charset="0"/>
                        <a:sym typeface="Georgia" charset="0"/>
                      </a:endParaRP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火　災</a:t>
                      </a:r>
                      <a:endPar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14.1%</a:t>
                      </a:r>
                      <a:endParaRPr kumimoji="1" lang="ja-JP" altLang="en-US" sz="1800" b="0" i="0" u="none" strike="noStrike" cap="none" normalizeH="0" baseline="0">
                        <a:ln>
                          <a:noFill/>
                        </a:ln>
                        <a:solidFill>
                          <a:srgbClr val="000000"/>
                        </a:solidFill>
                        <a:effectLst/>
                        <a:latin typeface="メイリオ" charset="0"/>
                        <a:ea typeface="メイリオ" charset="0"/>
                        <a:cs typeface="メイリオ" charset="0"/>
                        <a:sym typeface="Georgia" charset="0"/>
                      </a:endParaRPr>
                    </a:p>
                  </a:txBody>
                  <a:tcPr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796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10</a:t>
                      </a:r>
                      <a:r>
                        <a:rPr kumimoji="1" lang="ja-JP" altLang="en-US"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a:t>
                      </a:r>
                      <a:r>
                        <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14</a:t>
                      </a:r>
                      <a:r>
                        <a:rPr kumimoji="1" lang="ja-JP" altLang="en-US"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歳</a:t>
                      </a:r>
                      <a:endParaRPr kumimoji="1" lang="ja-JP" altLang="en-US" sz="1800" b="0" i="0" u="none" strike="noStrike" cap="none" normalizeH="0" baseline="0">
                        <a:ln>
                          <a:noFill/>
                        </a:ln>
                        <a:solidFill>
                          <a:srgbClr val="000000"/>
                        </a:solidFill>
                        <a:effectLst/>
                        <a:latin typeface="メイリオ" charset="0"/>
                        <a:ea typeface="メイリオ" charset="0"/>
                        <a:cs typeface="メイリオ" charset="0"/>
                        <a:sym typeface="Georgia" charset="0"/>
                      </a:endParaRPr>
                    </a:p>
                  </a:txBody>
                  <a:tcPr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交通事故</a:t>
                      </a:r>
                      <a:endPar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45.6%</a:t>
                      </a:r>
                      <a:endParaRPr kumimoji="1" lang="ja-JP" altLang="en-US" sz="1800" b="0" i="0" u="none" strike="noStrike" cap="none" normalizeH="0" baseline="0">
                        <a:ln>
                          <a:noFill/>
                        </a:ln>
                        <a:solidFill>
                          <a:srgbClr val="000000"/>
                        </a:solidFill>
                        <a:effectLst/>
                        <a:latin typeface="メイリオ" charset="0"/>
                        <a:ea typeface="メイリオ" charset="0"/>
                        <a:cs typeface="メイリオ" charset="0"/>
                        <a:sym typeface="Georgia" charset="0"/>
                      </a:endParaRP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溺　水</a:t>
                      </a:r>
                      <a:endPar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Georgia" charset="0"/>
                          <a:ea typeface="ヒラギノ明朝 ProN W3" charset="0"/>
                          <a:cs typeface="ヒラギノ明朝 ProN W3" charset="0"/>
                          <a:sym typeface="Georgia" charset="0"/>
                        </a:rPr>
                        <a:t>19.3%</a:t>
                      </a:r>
                      <a:endParaRPr kumimoji="1" lang="ja-JP" altLang="en-US" sz="1800" b="0" i="0" u="none" strike="noStrike" cap="none" normalizeH="0" baseline="0">
                        <a:ln>
                          <a:noFill/>
                        </a:ln>
                        <a:solidFill>
                          <a:srgbClr val="000000"/>
                        </a:solidFill>
                        <a:effectLst/>
                        <a:latin typeface="メイリオ" charset="0"/>
                        <a:ea typeface="メイリオ" charset="0"/>
                        <a:cs typeface="メイリオ" charset="0"/>
                        <a:sym typeface="Georgia" charset="0"/>
                      </a:endParaRP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Georgia" charset="0"/>
                          <a:ea typeface="ヒラギノ明朝 ProN W3" charset="0"/>
                          <a:cs typeface="ヒラギノ明朝 ProN W3" charset="0"/>
                          <a:sym typeface="Georgia" charset="0"/>
                        </a:rPr>
                        <a:t>火　災</a:t>
                      </a:r>
                      <a:endParaRPr kumimoji="1" lang="en-US" altLang="ja-JP" sz="1800" b="0" i="0" u="none" strike="noStrike" cap="none" normalizeH="0" baseline="0" dirty="0">
                        <a:ln>
                          <a:noFill/>
                        </a:ln>
                        <a:solidFill>
                          <a:srgbClr val="000000"/>
                        </a:solidFill>
                        <a:effectLst/>
                        <a:latin typeface="Georgia" charset="0"/>
                        <a:ea typeface="ヒラギノ明朝 ProN W3" charset="0"/>
                        <a:cs typeface="ヒラギノ明朝 ProN W3" charset="0"/>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Georgia" charset="0"/>
                          <a:ea typeface="ヒラギノ明朝 ProN W3" charset="0"/>
                          <a:cs typeface="ヒラギノ明朝 ProN W3" charset="0"/>
                          <a:sym typeface="Georgia" charset="0"/>
                        </a:rPr>
                        <a:t>14.0%</a:t>
                      </a:r>
                      <a:endParaRPr kumimoji="1" lang="ja-JP" altLang="en-US" sz="1800" b="0" i="0" u="none" strike="noStrike" cap="none" normalizeH="0" baseline="0" dirty="0">
                        <a:ln>
                          <a:noFill/>
                        </a:ln>
                        <a:solidFill>
                          <a:srgbClr val="000000"/>
                        </a:solidFill>
                        <a:effectLst/>
                        <a:latin typeface="メイリオ" charset="0"/>
                        <a:ea typeface="メイリオ" charset="0"/>
                        <a:cs typeface="メイリオ" charset="0"/>
                        <a:sym typeface="Georgia" charset="0"/>
                      </a:endParaRPr>
                    </a:p>
                  </a:txBody>
                  <a:tcPr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bl>
          </a:graphicData>
        </a:graphic>
      </p:graphicFrame>
      <p:sp>
        <p:nvSpPr>
          <p:cNvPr id="24607" name="テキスト ボックス 4"/>
          <p:cNvSpPr txBox="1">
            <a:spLocks noChangeArrowheads="1"/>
          </p:cNvSpPr>
          <p:nvPr/>
        </p:nvSpPr>
        <p:spPr bwMode="auto">
          <a:xfrm>
            <a:off x="1547664" y="5445224"/>
            <a:ext cx="6327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dirty="0"/>
              <a:t>厚生労働省：平成</a:t>
            </a:r>
            <a:r>
              <a:rPr lang="en-US" altLang="ja-JP" dirty="0"/>
              <a:t>20</a:t>
            </a:r>
            <a:r>
              <a:rPr lang="ja-JP" altLang="en-US" dirty="0"/>
              <a:t>年　人口動態統計月報年計</a:t>
            </a:r>
            <a:r>
              <a:rPr lang="en-US" altLang="ja-JP" dirty="0"/>
              <a:t>(</a:t>
            </a:r>
            <a:r>
              <a:rPr lang="ja-JP" altLang="en-US" dirty="0"/>
              <a:t>概数</a:t>
            </a:r>
            <a:r>
              <a:rPr lang="en-US" altLang="ja-JP" dirty="0"/>
              <a:t>)</a:t>
            </a:r>
            <a:r>
              <a:rPr lang="ja-JP" altLang="en-US" dirty="0"/>
              <a:t>の概況</a:t>
            </a:r>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8</a:t>
            </a:fld>
            <a:endParaRPr kumimoji="0" lang="ja-JP" alt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タイトル 1"/>
          <p:cNvSpPr>
            <a:spLocks noGrp="1"/>
          </p:cNvSpPr>
          <p:nvPr>
            <p:ph type="title"/>
          </p:nvPr>
        </p:nvSpPr>
        <p:spPr>
          <a:xfrm>
            <a:off x="899592" y="476672"/>
            <a:ext cx="6629400" cy="868362"/>
          </a:xfrm>
        </p:spPr>
        <p:txBody>
          <a:bodyPr>
            <a:normAutofit/>
          </a:bodyPr>
          <a:lstStyle/>
          <a:p>
            <a:pPr algn="ctr"/>
            <a:r>
              <a:rPr lang="ja-JP" altLang="en-US" sz="3200" dirty="0">
                <a:latin typeface="Georgia" charset="0"/>
                <a:ea typeface="ヒラギノ明朝 ProN W3" charset="0"/>
                <a:cs typeface="ヒラギノ明朝 ProN W3" charset="0"/>
              </a:rPr>
              <a:t>不慮の事故による死亡率　１</a:t>
            </a:r>
            <a:r>
              <a:rPr lang="en-US" altLang="ja-JP" sz="3200" dirty="0">
                <a:latin typeface="Georgia" charset="0"/>
                <a:ea typeface="ヒラギノ明朝 ProN W3" charset="0"/>
                <a:cs typeface="ヒラギノ明朝 ProN W3" charset="0"/>
              </a:rPr>
              <a:t>〜</a:t>
            </a:r>
            <a:r>
              <a:rPr lang="ja-JP" altLang="en-US" sz="3200" dirty="0">
                <a:latin typeface="Georgia" charset="0"/>
                <a:ea typeface="ヒラギノ明朝 ProN W3" charset="0"/>
                <a:cs typeface="ヒラギノ明朝 ProN W3" charset="0"/>
              </a:rPr>
              <a:t>４歳</a:t>
            </a:r>
          </a:p>
        </p:txBody>
      </p:sp>
      <p:sp>
        <p:nvSpPr>
          <p:cNvPr id="26626" name="コンテンツ プレースホルダ 5"/>
          <p:cNvSpPr>
            <a:spLocks noGrp="1"/>
          </p:cNvSpPr>
          <p:nvPr>
            <p:ph idx="1"/>
          </p:nvPr>
        </p:nvSpPr>
        <p:spPr bwMode="auto">
          <a:xfrm>
            <a:off x="899592" y="1828800"/>
            <a:ext cx="7704856" cy="298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nSpc>
                <a:spcPct val="130000"/>
              </a:lnSpc>
              <a:buNone/>
              <a:tabLst>
                <a:tab pos="4840288" algn="r"/>
                <a:tab pos="6543675" algn="l"/>
              </a:tabLst>
            </a:pPr>
            <a:r>
              <a:rPr lang="ja-JP" altLang="en-US" dirty="0">
                <a:latin typeface="Georgia" charset="0"/>
                <a:ea typeface="ヒラギノ明朝 ProN W3" charset="0"/>
                <a:cs typeface="ヒラギノ明朝 ProN W3" charset="0"/>
              </a:rPr>
              <a:t>１</a:t>
            </a:r>
            <a:r>
              <a:rPr lang="en-US" altLang="ja-JP" dirty="0">
                <a:latin typeface="Georgia" charset="0"/>
                <a:ea typeface="ヒラギノ明朝 ProN W3" charset="0"/>
                <a:cs typeface="ヒラギノ明朝 ProN W3" charset="0"/>
              </a:rPr>
              <a:t>〜</a:t>
            </a:r>
            <a:r>
              <a:rPr lang="ja-JP" altLang="en-US" dirty="0">
                <a:latin typeface="Georgia" charset="0"/>
                <a:ea typeface="ヒラギノ明朝 ProN W3" charset="0"/>
                <a:cs typeface="ヒラギノ明朝 ProN W3" charset="0"/>
              </a:rPr>
              <a:t>４歳人口　</a:t>
            </a:r>
            <a:r>
              <a:rPr lang="en-US" altLang="ja-JP" dirty="0">
                <a:latin typeface="Georgia" charset="0"/>
                <a:ea typeface="ヒラギノ明朝 ProN W3" charset="0"/>
                <a:cs typeface="ヒラギノ明朝 ProN W3" charset="0"/>
              </a:rPr>
              <a:t>	426</a:t>
            </a:r>
            <a:r>
              <a:rPr lang="ja-JP" altLang="en-US" dirty="0">
                <a:latin typeface="Georgia" charset="0"/>
                <a:ea typeface="ヒラギノ明朝 ProN W3" charset="0"/>
                <a:cs typeface="ヒラギノ明朝 ProN W3" charset="0"/>
              </a:rPr>
              <a:t>万人</a:t>
            </a:r>
            <a:endParaRPr lang="en-US" altLang="ja-JP" dirty="0">
              <a:latin typeface="Georgia" charset="0"/>
              <a:ea typeface="ヒラギノ明朝 ProN W3" charset="0"/>
              <a:cs typeface="ヒラギノ明朝 ProN W3" charset="0"/>
            </a:endParaRPr>
          </a:p>
          <a:p>
            <a:pPr marL="0" indent="0">
              <a:lnSpc>
                <a:spcPct val="130000"/>
              </a:lnSpc>
              <a:buNone/>
              <a:tabLst>
                <a:tab pos="4840288" algn="r"/>
                <a:tab pos="6543675" algn="l"/>
              </a:tabLst>
            </a:pPr>
            <a:r>
              <a:rPr lang="ja-JP" altLang="en-US" dirty="0">
                <a:latin typeface="Georgia" charset="0"/>
                <a:ea typeface="ヒラギノ明朝 ProN W3" charset="0"/>
                <a:cs typeface="ヒラギノ明朝 ProN W3" charset="0"/>
              </a:rPr>
              <a:t>１</a:t>
            </a:r>
            <a:r>
              <a:rPr lang="en-US" altLang="ja-JP" dirty="0">
                <a:latin typeface="Georgia" charset="0"/>
                <a:ea typeface="ヒラギノ明朝 ProN W3" charset="0"/>
                <a:cs typeface="ヒラギノ明朝 ProN W3" charset="0"/>
              </a:rPr>
              <a:t>〜</a:t>
            </a:r>
            <a:r>
              <a:rPr lang="ja-JP" altLang="en-US" dirty="0">
                <a:latin typeface="Georgia" charset="0"/>
                <a:ea typeface="ヒラギノ明朝 ProN W3" charset="0"/>
                <a:cs typeface="ヒラギノ明朝 ProN W3" charset="0"/>
              </a:rPr>
              <a:t>４歳死亡数　</a:t>
            </a:r>
            <a:r>
              <a:rPr lang="en-US" altLang="ja-JP" dirty="0">
                <a:latin typeface="Georgia" charset="0"/>
                <a:ea typeface="ヒラギノ明朝 ProN W3" charset="0"/>
                <a:cs typeface="ヒラギノ明朝 ProN W3" charset="0"/>
              </a:rPr>
              <a:t>	949</a:t>
            </a:r>
            <a:r>
              <a:rPr lang="ja-JP" altLang="en-US" dirty="0">
                <a:latin typeface="Georgia" charset="0"/>
                <a:ea typeface="ヒラギノ明朝 ProN W3" charset="0"/>
                <a:cs typeface="ヒラギノ明朝 ProN W3" charset="0"/>
              </a:rPr>
              <a:t>人</a:t>
            </a:r>
            <a:endParaRPr lang="en-US" altLang="ja-JP" dirty="0">
              <a:latin typeface="Georgia" charset="0"/>
              <a:ea typeface="ヒラギノ明朝 ProN W3" charset="0"/>
              <a:cs typeface="ヒラギノ明朝 ProN W3" charset="0"/>
            </a:endParaRPr>
          </a:p>
          <a:p>
            <a:pPr marL="0" indent="0">
              <a:lnSpc>
                <a:spcPct val="130000"/>
              </a:lnSpc>
              <a:buNone/>
              <a:tabLst>
                <a:tab pos="4840288" algn="r"/>
                <a:tab pos="5557838" algn="l"/>
              </a:tabLst>
            </a:pPr>
            <a:r>
              <a:rPr lang="ja-JP" altLang="en-US" dirty="0">
                <a:latin typeface="Georgia" charset="0"/>
                <a:ea typeface="ヒラギノ明朝 ProN W3" charset="0"/>
                <a:cs typeface="ヒラギノ明朝 ProN W3" charset="0"/>
              </a:rPr>
              <a:t>不慮の事故による死亡数　　</a:t>
            </a:r>
            <a:r>
              <a:rPr lang="en-US" altLang="ja-JP" dirty="0">
                <a:latin typeface="Georgia" charset="0"/>
                <a:ea typeface="ヒラギノ明朝 ProN W3" charset="0"/>
                <a:cs typeface="ヒラギノ明朝 ProN W3" charset="0"/>
              </a:rPr>
              <a:t>163</a:t>
            </a:r>
            <a:r>
              <a:rPr lang="ja-JP" altLang="en-US" dirty="0">
                <a:latin typeface="Georgia" charset="0"/>
                <a:ea typeface="ヒラギノ明朝 ProN W3" charset="0"/>
                <a:cs typeface="ヒラギノ明朝 ProN W3" charset="0"/>
              </a:rPr>
              <a:t>人　　</a:t>
            </a:r>
            <a:r>
              <a:rPr lang="en-US" altLang="ja-JP" dirty="0" smtClean="0">
                <a:latin typeface="Georgia" charset="0"/>
                <a:ea typeface="ヒラギノ明朝 ProN W3" charset="0"/>
                <a:cs typeface="ヒラギノ明朝 ProN W3" charset="0"/>
              </a:rPr>
              <a:t>	17.1</a:t>
            </a:r>
            <a:r>
              <a:rPr lang="en-US" altLang="ja-JP" dirty="0">
                <a:latin typeface="Georgia" charset="0"/>
                <a:ea typeface="ヒラギノ明朝 ProN W3" charset="0"/>
                <a:cs typeface="ヒラギノ明朝 ProN W3" charset="0"/>
              </a:rPr>
              <a:t>%</a:t>
            </a:r>
          </a:p>
          <a:p>
            <a:pPr marL="0" indent="0">
              <a:lnSpc>
                <a:spcPct val="130000"/>
              </a:lnSpc>
              <a:buNone/>
              <a:tabLst>
                <a:tab pos="4840288" algn="r"/>
                <a:tab pos="5468938" algn="l"/>
                <a:tab pos="6543675" algn="l"/>
              </a:tabLst>
            </a:pPr>
            <a:r>
              <a:rPr lang="ja-JP" altLang="en-US" dirty="0">
                <a:latin typeface="Georgia" charset="0"/>
                <a:ea typeface="ヒラギノ明朝 ProN W3" charset="0"/>
                <a:cs typeface="ヒラギノ明朝 ProN W3" charset="0"/>
              </a:rPr>
              <a:t>不慮の事故による死亡率　　</a:t>
            </a:r>
            <a:r>
              <a:rPr lang="en-US" altLang="ja-JP" dirty="0" smtClean="0">
                <a:latin typeface="Georgia" charset="0"/>
                <a:ea typeface="ヒラギノ明朝 ProN W3" charset="0"/>
                <a:cs typeface="ヒラギノ明朝 ProN W3" charset="0"/>
              </a:rPr>
              <a:t>3.83</a:t>
            </a:r>
            <a:r>
              <a:rPr lang="en-US" altLang="ja-JP" dirty="0">
                <a:latin typeface="Georgia" charset="0"/>
                <a:ea typeface="ヒラギノ明朝 ProN W3" charset="0"/>
                <a:cs typeface="ヒラギノ明朝 ProN W3" charset="0"/>
              </a:rPr>
              <a:t>	</a:t>
            </a:r>
            <a:r>
              <a:rPr lang="en-US" altLang="ja-JP" dirty="0" smtClean="0">
                <a:latin typeface="Georgia" charset="0"/>
                <a:ea typeface="ヒラギノ明朝 ProN W3" charset="0"/>
                <a:cs typeface="ヒラギノ明朝 ProN W3" charset="0"/>
              </a:rPr>
              <a:t>	</a:t>
            </a:r>
            <a:r>
              <a:rPr lang="ja-JP" altLang="en-US" dirty="0" smtClean="0">
                <a:latin typeface="Georgia" charset="0"/>
                <a:ea typeface="ヒラギノ明朝 ProN W3" charset="0"/>
                <a:cs typeface="ヒラギノ明朝 ProN W3" charset="0"/>
              </a:rPr>
              <a:t>対</a:t>
            </a:r>
            <a:r>
              <a:rPr lang="en-US" altLang="ja-JP" dirty="0">
                <a:latin typeface="Georgia" charset="0"/>
                <a:ea typeface="ヒラギノ明朝 ProN W3" charset="0"/>
                <a:cs typeface="ヒラギノ明朝 ProN W3" charset="0"/>
              </a:rPr>
              <a:t>10</a:t>
            </a:r>
            <a:r>
              <a:rPr lang="ja-JP" altLang="en-US" dirty="0">
                <a:latin typeface="Georgia" charset="0"/>
                <a:ea typeface="ヒラギノ明朝 ProN W3" charset="0"/>
                <a:cs typeface="ヒラギノ明朝 ProN W3" charset="0"/>
              </a:rPr>
              <a:t>万人</a:t>
            </a:r>
            <a:endParaRPr lang="en-US" altLang="ja-JP" dirty="0">
              <a:latin typeface="Georgia" charset="0"/>
              <a:ea typeface="ヒラギノ明朝 ProN W3" charset="0"/>
              <a:cs typeface="ヒラギノ明朝 ProN W3" charset="0"/>
            </a:endParaRPr>
          </a:p>
        </p:txBody>
      </p:sp>
      <p:sp>
        <p:nvSpPr>
          <p:cNvPr id="26627" name="テキスト ボックス 4"/>
          <p:cNvSpPr txBox="1">
            <a:spLocks noChangeArrowheads="1"/>
          </p:cNvSpPr>
          <p:nvPr/>
        </p:nvSpPr>
        <p:spPr bwMode="auto">
          <a:xfrm>
            <a:off x="609600" y="4876800"/>
            <a:ext cx="73152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a:t>厚生労働省：平成</a:t>
            </a:r>
            <a:r>
              <a:rPr lang="en-US" altLang="ja-JP"/>
              <a:t>20</a:t>
            </a:r>
            <a:r>
              <a:rPr lang="ja-JP" altLang="en-US"/>
              <a:t>年　人口動態統計月報年計</a:t>
            </a:r>
            <a:r>
              <a:rPr lang="en-US" altLang="ja-JP"/>
              <a:t>(</a:t>
            </a:r>
            <a:r>
              <a:rPr lang="ja-JP" altLang="en-US"/>
              <a:t>概数</a:t>
            </a:r>
            <a:r>
              <a:rPr lang="en-US" altLang="ja-JP"/>
              <a:t>)</a:t>
            </a:r>
            <a:r>
              <a:rPr lang="ja-JP" altLang="en-US"/>
              <a:t>の概況</a:t>
            </a:r>
          </a:p>
        </p:txBody>
      </p:sp>
      <p:sp>
        <p:nvSpPr>
          <p:cNvPr id="2" name="スライド番号プレースホルダー 1"/>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9</a:t>
            </a:fld>
            <a:endParaRPr kumimoji="0" lang="ja-JP" altLang="en-US"/>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空白">
  <a:themeElements>
    <a:clrScheme name="">
      <a:dk1>
        <a:srgbClr val="3D4A2F"/>
      </a:dk1>
      <a:lt1>
        <a:srgbClr val="C2B5D0"/>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空白">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lnDef>
  </a:objectDefaults>
  <a:extraClrSchemeLst>
    <a:extraClrScheme>
      <a:clrScheme name="空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タイトル &amp; 箇条書き（左）">
  <a:themeElements>
    <a:clrScheme name="">
      <a:dk1>
        <a:srgbClr val="3D4A2F"/>
      </a:dk1>
      <a:lt1>
        <a:srgbClr val="C2B5D0"/>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タイトル &amp; 箇条書き（左）">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lnDef>
  </a:objectDefaults>
  <a:extraClrSchemeLst>
    <a:extraClrScheme>
      <a:clrScheme name="タイトル &amp; 箇条書き（左）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タイトル &amp; 箇条書き（右）">
  <a:themeElements>
    <a:clrScheme name="">
      <a:dk1>
        <a:srgbClr val="3D4A2F"/>
      </a:dk1>
      <a:lt1>
        <a:srgbClr val="C2B5D0"/>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タイトル &amp; 箇条書き（右）">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lnDef>
  </a:objectDefaults>
  <a:extraClrSchemeLst>
    <a:extraClrScheme>
      <a:clrScheme name="タイトル &amp; 箇条書き（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クラリティ">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画像（横長ワイド）">
  <a:themeElements>
    <a:clrScheme name="">
      <a:dk1>
        <a:srgbClr val="3D4A2F"/>
      </a:dk1>
      <a:lt1>
        <a:srgbClr val="C2B5D0"/>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画像（横長ワイド）">
      <a:majorFont>
        <a:latin typeface="Georgia"/>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lnDef>
  </a:objectDefaults>
  <a:extraClrSchemeLst>
    <a:extraClrScheme>
      <a:clrScheme name="画像（横長ワイド）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箇条書き">
  <a:themeElements>
    <a:clrScheme name="">
      <a:dk1>
        <a:srgbClr val="3D4A2F"/>
      </a:dk1>
      <a:lt1>
        <a:srgbClr val="C2B5D0"/>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箇条書き">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lnDef>
  </a:objectDefaults>
  <a:extraClrSchemeLst>
    <a:extraClrScheme>
      <a:clrScheme name="箇条書き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タイトル &amp; 箇条書き（2 段組み）">
  <a:themeElements>
    <a:clrScheme name="">
      <a:dk1>
        <a:srgbClr val="3D4A2F"/>
      </a:dk1>
      <a:lt1>
        <a:srgbClr val="C2B5D0"/>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タイトル &amp; 箇条書き（2 段組み）">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lnDef>
  </a:objectDefaults>
  <a:extraClrSchemeLst>
    <a:extraClrScheme>
      <a:clrScheme name="タイトル &amp; 箇条書き（2 段組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画像（横長）">
  <a:themeElements>
    <a:clrScheme name="">
      <a:dk1>
        <a:srgbClr val="3D4A2F"/>
      </a:dk1>
      <a:lt1>
        <a:srgbClr val="C2B5D0"/>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画像（横長）">
      <a:majorFont>
        <a:latin typeface="Georgia"/>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lnDef>
  </a:objectDefaults>
  <a:extraClrSchemeLst>
    <a:extraClrScheme>
      <a:clrScheme name="画像（横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画像（3 点）">
  <a:themeElements>
    <a:clrScheme name="">
      <a:dk1>
        <a:srgbClr val="3D4A2F"/>
      </a:dk1>
      <a:lt1>
        <a:srgbClr val="C2B5D0"/>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画像（3 点）">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lnDef>
  </a:objectDefaults>
  <a:extraClrSchemeLst>
    <a:extraClrScheme>
      <a:clrScheme name="画像（3 点）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画像（縦長）">
  <a:themeElements>
    <a:clrScheme name="">
      <a:dk1>
        <a:srgbClr val="3D4A2F"/>
      </a:dk1>
      <a:lt1>
        <a:srgbClr val="C2B5D0"/>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画像（縦長）">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lnDef>
  </a:objectDefaults>
  <a:extraClrSchemeLst>
    <a:extraClrScheme>
      <a:clrScheme name="画像（縦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タイトル、箇条書き、画像">
  <a:themeElements>
    <a:clrScheme name="">
      <a:dk1>
        <a:srgbClr val="3D4A2F"/>
      </a:dk1>
      <a:lt1>
        <a:srgbClr val="C2B5D0"/>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タイトル、箇条書き、画像">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lnDef>
  </a:objectDefaults>
  <a:extraClrSchemeLst>
    <a:extraClrScheme>
      <a:clrScheme name="タイトル、箇条書き、画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2318</TotalTime>
  <Pages>0</Pages>
  <Words>2204</Words>
  <Characters>0</Characters>
  <Application>Microsoft Macintosh PowerPoint</Application>
  <PresentationFormat>画面に合わせる (4:3)</PresentationFormat>
  <Lines>0</Lines>
  <Paragraphs>428</Paragraphs>
  <Slides>46</Slides>
  <Notes>8</Notes>
  <HiddenSlides>0</HiddenSlides>
  <MMClips>0</MMClips>
  <ScaleCrop>false</ScaleCrop>
  <HeadingPairs>
    <vt:vector size="6" baseType="variant">
      <vt:variant>
        <vt:lpstr>テーマ</vt:lpstr>
      </vt:variant>
      <vt:variant>
        <vt:i4>12</vt:i4>
      </vt:variant>
      <vt:variant>
        <vt:lpstr>埋め込まれた OLE サーバー</vt:lpstr>
      </vt:variant>
      <vt:variant>
        <vt:i4>2</vt:i4>
      </vt:variant>
      <vt:variant>
        <vt:lpstr>スライド タイトル</vt:lpstr>
      </vt:variant>
      <vt:variant>
        <vt:i4>46</vt:i4>
      </vt:variant>
    </vt:vector>
  </HeadingPairs>
  <TitlesOfParts>
    <vt:vector size="60" baseType="lpstr">
      <vt:lpstr>空白</vt:lpstr>
      <vt:lpstr>デザインの設定</vt:lpstr>
      <vt:lpstr>画像（横長ワイド）</vt:lpstr>
      <vt:lpstr>箇条書き</vt:lpstr>
      <vt:lpstr>タイトル &amp; 箇条書き（2 段組み）</vt:lpstr>
      <vt:lpstr>画像（横長）</vt:lpstr>
      <vt:lpstr>画像（3 点）</vt:lpstr>
      <vt:lpstr>画像（縦長）</vt:lpstr>
      <vt:lpstr>タイトル、箇条書き、画像</vt:lpstr>
      <vt:lpstr>タイトル &amp; 箇条書き（左）</vt:lpstr>
      <vt:lpstr>タイトル &amp; 箇条書き（右）</vt:lpstr>
      <vt:lpstr>クラリティ</vt:lpstr>
      <vt:lpstr>ワークシート</vt:lpstr>
      <vt:lpstr>Excel.Chart.8</vt:lpstr>
      <vt:lpstr>子どもの健康と環境</vt:lpstr>
      <vt:lpstr>子育て応援のネットワークを 盛り上げるために</vt:lpstr>
      <vt:lpstr>阪神北広域こども急病センター概要</vt:lpstr>
      <vt:lpstr>PowerPoint プレゼンテーション</vt:lpstr>
      <vt:lpstr>初期こども急病センターでは</vt:lpstr>
      <vt:lpstr>子どもが急病になったら</vt:lpstr>
      <vt:lpstr>年齢別の死因順位</vt:lpstr>
      <vt:lpstr>不慮の事故の年齢別分類</vt:lpstr>
      <vt:lpstr>不慮の事故による死亡率　１〜４歳</vt:lpstr>
      <vt:lpstr>センターを受診した子どもの症状
H22年度 </vt:lpstr>
      <vt:lpstr>PowerPoint プレゼンテーション</vt:lpstr>
      <vt:lpstr>PowerPoint プレゼンテーション</vt:lpstr>
      <vt:lpstr>これからの子育て支援で、 子どもを取り巻く環境を考えよう。</vt:lpstr>
      <vt:lpstr>いま、子どもたちに何が起っている？</vt:lpstr>
      <vt:lpstr>児童等のぜん息の被患率の推移 平成19年度文科省学校保健統計調査より</vt:lpstr>
      <vt:lpstr>外表奇形の年次推移 １．髄膜瘤(二分脊椎）、水頭症、尿道下裂</vt:lpstr>
      <vt:lpstr>外表奇形の年次推移 2．ダウン症、耳介低位</vt:lpstr>
      <vt:lpstr>母体年齢別外表奇形の罹患率 (平成20年)</vt:lpstr>
      <vt:lpstr>４つの環境因子</vt:lpstr>
      <vt:lpstr>我が国における環境汚染物質による事件</vt:lpstr>
      <vt:lpstr>なぜ、環境化学物質による一番の被害者は、 胎児、そして子どもたち？？</vt:lpstr>
      <vt:lpstr>脳は胎児から３歳の間に発達する</vt:lpstr>
      <vt:lpstr>PowerPoint プレゼンテーション</vt:lpstr>
      <vt:lpstr>なぜ、環境化学物質による一番の被害者は、 胎児、そして子どもたち？？</vt:lpstr>
      <vt:lpstr>PowerPoint プレゼンテーション</vt:lpstr>
      <vt:lpstr>エコチル調査とは</vt:lpstr>
      <vt:lpstr>PowerPoint プレゼンテーション</vt:lpstr>
      <vt:lpstr>PowerPoint プレゼンテーション</vt:lpstr>
      <vt:lpstr>増え続ける低出生体重児</vt:lpstr>
      <vt:lpstr>日本人の平均出生体重が減少している</vt:lpstr>
      <vt:lpstr>出生体重とメタボリックシンドローム</vt:lpstr>
      <vt:lpstr>生活習慣病の発症リスク</vt:lpstr>
      <vt:lpstr>環境要因が超遺伝子を変化させる</vt:lpstr>
      <vt:lpstr>子どもを脅かす社会文化的要因</vt:lpstr>
      <vt:lpstr>増え続ける被虐待児童</vt:lpstr>
      <vt:lpstr>児童相談所における虐待相談対応件数の推移</vt:lpstr>
      <vt:lpstr>被虐待児童の年齢構成 　　H21</vt:lpstr>
      <vt:lpstr>虐待の内容別相談件数　 H21</vt:lpstr>
      <vt:lpstr>センターで経験した被虐待児童例</vt:lpstr>
      <vt:lpstr>児童虐待への連鎖を断ち切るために</vt:lpstr>
      <vt:lpstr>PowerPoint プレゼンテーション</vt:lpstr>
      <vt:lpstr>“三つ子の魂百までも”</vt:lpstr>
      <vt:lpstr>“三つ子の魂百までも”</vt:lpstr>
      <vt:lpstr>学童期までに、基本的信頼感・自律性・自主性が育っておれば、「勤勉性」を身に付けることができるが、育っていなければ「劣等感」を持ってしまう。</vt:lpstr>
      <vt:lpstr>PowerPoint プレゼンテーション</vt:lpstr>
      <vt:lpstr>美しい環境こそが、 未来の子ども達への 最高のプレゼント</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subject/>
  <dc:creator>Nakamura</dc:creator>
  <cp:keywords/>
  <dc:description/>
  <cp:lastModifiedBy>中村 肇</cp:lastModifiedBy>
  <cp:revision>63</cp:revision>
  <cp:lastPrinted>2011-10-23T23:22:20Z</cp:lastPrinted>
  <dcterms:created xsi:type="dcterms:W3CDTF">2011-03-24T13:19:34Z</dcterms:created>
  <dcterms:modified xsi:type="dcterms:W3CDTF">2011-10-26T00:20:14Z</dcterms:modified>
</cp:coreProperties>
</file>